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91" r:id="rId2"/>
    <p:sldId id="402" r:id="rId3"/>
    <p:sldId id="311" r:id="rId4"/>
    <p:sldId id="296" r:id="rId5"/>
    <p:sldId id="300" r:id="rId6"/>
    <p:sldId id="312" r:id="rId7"/>
    <p:sldId id="304" r:id="rId8"/>
    <p:sldId id="313" r:id="rId9"/>
    <p:sldId id="455" r:id="rId10"/>
    <p:sldId id="456" r:id="rId11"/>
    <p:sldId id="325" r:id="rId12"/>
    <p:sldId id="326" r:id="rId13"/>
    <p:sldId id="457" r:id="rId14"/>
    <p:sldId id="314" r:id="rId15"/>
    <p:sldId id="315" r:id="rId16"/>
    <p:sldId id="309" r:id="rId17"/>
    <p:sldId id="310" r:id="rId18"/>
    <p:sldId id="339" r:id="rId19"/>
    <p:sldId id="308" r:id="rId20"/>
    <p:sldId id="307" r:id="rId21"/>
    <p:sldId id="316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38" r:id="rId30"/>
    <p:sldId id="386" r:id="rId31"/>
    <p:sldId id="257" r:id="rId32"/>
    <p:sldId id="259" r:id="rId33"/>
    <p:sldId id="328" r:id="rId34"/>
    <p:sldId id="327" r:id="rId35"/>
    <p:sldId id="458" r:id="rId36"/>
    <p:sldId id="332" r:id="rId37"/>
    <p:sldId id="329" r:id="rId38"/>
    <p:sldId id="331" r:id="rId39"/>
    <p:sldId id="330" r:id="rId40"/>
    <p:sldId id="333" r:id="rId41"/>
    <p:sldId id="335" r:id="rId42"/>
    <p:sldId id="337" r:id="rId43"/>
    <p:sldId id="387" r:id="rId44"/>
    <p:sldId id="388" r:id="rId45"/>
    <p:sldId id="336" r:id="rId46"/>
    <p:sldId id="345" r:id="rId47"/>
    <p:sldId id="442" r:id="rId48"/>
    <p:sldId id="443" r:id="rId49"/>
    <p:sldId id="261" r:id="rId50"/>
    <p:sldId id="262" r:id="rId51"/>
    <p:sldId id="263" r:id="rId52"/>
    <p:sldId id="264" r:id="rId53"/>
    <p:sldId id="462" r:id="rId54"/>
    <p:sldId id="446" r:id="rId55"/>
    <p:sldId id="461" r:id="rId56"/>
    <p:sldId id="444" r:id="rId57"/>
    <p:sldId id="400" r:id="rId58"/>
    <p:sldId id="398" r:id="rId59"/>
    <p:sldId id="260" r:id="rId60"/>
    <p:sldId id="266" r:id="rId61"/>
    <p:sldId id="447" r:id="rId62"/>
    <p:sldId id="408" r:id="rId63"/>
    <p:sldId id="409" r:id="rId64"/>
    <p:sldId id="271" r:id="rId65"/>
    <p:sldId id="273" r:id="rId66"/>
    <p:sldId id="274" r:id="rId67"/>
    <p:sldId id="275" r:id="rId68"/>
    <p:sldId id="276" r:id="rId69"/>
    <p:sldId id="278" r:id="rId70"/>
    <p:sldId id="279" r:id="rId71"/>
    <p:sldId id="280" r:id="rId72"/>
    <p:sldId id="436" r:id="rId73"/>
    <p:sldId id="437" r:id="rId74"/>
    <p:sldId id="459" r:id="rId75"/>
    <p:sldId id="283" r:id="rId76"/>
    <p:sldId id="284" r:id="rId77"/>
    <p:sldId id="439" r:id="rId78"/>
    <p:sldId id="440" r:id="rId79"/>
    <p:sldId id="287" r:id="rId80"/>
    <p:sldId id="288" r:id="rId81"/>
    <p:sldId id="289" r:id="rId82"/>
    <p:sldId id="411" r:id="rId83"/>
    <p:sldId id="412" r:id="rId84"/>
    <p:sldId id="451" r:id="rId85"/>
    <p:sldId id="450" r:id="rId86"/>
    <p:sldId id="297" r:id="rId87"/>
    <p:sldId id="298" r:id="rId88"/>
    <p:sldId id="452" r:id="rId89"/>
    <p:sldId id="460" r:id="rId90"/>
    <p:sldId id="416" r:id="rId91"/>
    <p:sldId id="418" r:id="rId92"/>
    <p:sldId id="419" r:id="rId93"/>
    <p:sldId id="453" r:id="rId94"/>
    <p:sldId id="420" r:id="rId95"/>
    <p:sldId id="421" r:id="rId96"/>
    <p:sldId id="422" r:id="rId97"/>
    <p:sldId id="423" r:id="rId98"/>
    <p:sldId id="463" r:id="rId99"/>
    <p:sldId id="428" r:id="rId100"/>
    <p:sldId id="429" r:id="rId101"/>
    <p:sldId id="281" r:id="rId102"/>
    <p:sldId id="430" r:id="rId103"/>
    <p:sldId id="431" r:id="rId104"/>
    <p:sldId id="432" r:id="rId105"/>
    <p:sldId id="433" r:id="rId106"/>
    <p:sldId id="434" r:id="rId107"/>
    <p:sldId id="435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22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559" autoAdjust="0"/>
  </p:normalViewPr>
  <p:slideViewPr>
    <p:cSldViewPr snapToGrid="0" showGuides="1">
      <p:cViewPr varScale="1">
        <p:scale>
          <a:sx n="69" d="100"/>
          <a:sy n="69" d="100"/>
        </p:scale>
        <p:origin x="509" y="72"/>
      </p:cViewPr>
      <p:guideLst>
        <p:guide orient="horz" pos="1117"/>
        <p:guide pos="22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4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5FE1C-AD2C-492F-8649-426F40AA196F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0A8C1-464A-4837-A9A3-322CACC0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אני דוד טאוב, מקבוצת הביולוגיה החישובית של פרופ' תומי קפלן בפקולטה למדעי המחשב ב </a:t>
            </a:r>
            <a:r>
              <a:rPr lang="en-US" dirty="0"/>
              <a:t>HUJI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הגנים חשובים לתפקוד התא האורגניזם</a:t>
            </a:r>
          </a:p>
          <a:p>
            <a:pPr algn="r" rtl="1"/>
            <a:r>
              <a:rPr lang="he-IL" dirty="0"/>
              <a:t>מוטציה ברצף הגן יכולה לגרום למחלות</a:t>
            </a:r>
          </a:p>
          <a:p>
            <a:pPr algn="r" rtl="1"/>
            <a:r>
              <a:rPr lang="he-IL" dirty="0"/>
              <a:t>לדוגמה: איקס שביר – היא מחלה שפוגעת במוח וקשורה למוטציה ברצף גן 1</a:t>
            </a:r>
            <a:r>
              <a:rPr lang="en-US" dirty="0"/>
              <a:t>FMR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53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גם מוטציה באזורי הבקרה יכולה לגרום לשינויים בפנוטיפ</a:t>
            </a:r>
          </a:p>
          <a:p>
            <a:pPr algn="r" rtl="1"/>
            <a:r>
              <a:rPr lang="he-IL" dirty="0"/>
              <a:t>לדוגמא מוטציה באנהנסר שמבקר גן </a:t>
            </a:r>
            <a:r>
              <a:rPr lang="en-US" dirty="0"/>
              <a:t>SHH</a:t>
            </a:r>
            <a:r>
              <a:rPr lang="he-IL" dirty="0"/>
              <a:t> גורם לאגודל נוסף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53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נציג את תפקיד האנהנסר והמצבים השונים שלו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האנהנסר הוא מתג, או ברז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10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העיגולים האפורים הם חלבונים הנקראים נוקלאוזומים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</a:t>
            </a:r>
            <a:r>
              <a:rPr lang="en-US" dirty="0"/>
              <a:t>DNA </a:t>
            </a:r>
            <a:r>
              <a:rPr lang="he-IL" dirty="0"/>
              <a:t> מלופף סביב הנוקלאוזומים כמו חוט מסביב לחרוזים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במצב הסגור האנהנסר מלופף ולא זמין לפעילות ביוכימית</a:t>
            </a: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76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כשהאנהנסר פתוח הוא זמין לפעילות ולכן יכול להיות פעיל</a:t>
            </a:r>
            <a:endParaRPr lang="en-US" dirty="0"/>
          </a:p>
          <a:p>
            <a:pPr algn="r" rtl="1"/>
            <a:r>
              <a:rPr lang="he-IL" dirty="0"/>
              <a:t>ברקמה אחת אנהנסר יכול להיות פתוח ובשנייה סגור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6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זוהי הפשטה של מערכת מורכבת יותר</a:t>
            </a:r>
          </a:p>
          <a:p>
            <a:pPr algn="r" rtl="1"/>
            <a:r>
              <a:rPr lang="he-IL" dirty="0"/>
              <a:t>הרבה מהרגולציה קוראת לפי הסטטוס של הפרומוטר והגן</a:t>
            </a:r>
          </a:p>
          <a:p>
            <a:pPr algn="r" rtl="1"/>
            <a:r>
              <a:rPr lang="he-IL" dirty="0"/>
              <a:t>יש עוד מנגנוני רגולציה כמו מטילציה על ה </a:t>
            </a:r>
            <a:r>
              <a:rPr lang="en-US" dirty="0"/>
              <a:t>DNA</a:t>
            </a:r>
            <a:endParaRPr lang="he-IL" dirty="0"/>
          </a:p>
          <a:p>
            <a:pPr algn="r" rtl="1"/>
            <a:r>
              <a:rPr lang="he-IL" dirty="0"/>
              <a:t>ומודיפיקציות על הנוקלאוזומים כפי שאפשר לראות הבקוביות הצבעוניות על זנבות הנוקלאוזום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8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</a:t>
            </a:r>
            <a:r>
              <a:rPr lang="en-US" dirty="0"/>
              <a:t>DNA </a:t>
            </a:r>
            <a:r>
              <a:rPr lang="he-IL" dirty="0"/>
              <a:t> זהה בכל התאים</a:t>
            </a:r>
          </a:p>
          <a:p>
            <a:pPr algn="r" rtl="1"/>
            <a:r>
              <a:rPr lang="he-IL" dirty="0"/>
              <a:t>אבל המצב של רצפי הבקרה שונה בכל תא, יש הבדל בין החלבונים שמיוצרים בתאים שונים</a:t>
            </a:r>
          </a:p>
          <a:p>
            <a:pPr algn="r" rtl="1"/>
            <a:r>
              <a:rPr lang="he-IL" dirty="0"/>
              <a:t>כשהאנהנסר לא פעיל, אין הפעלה של גן המטרה שלו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2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כשהאנהנסר פעיל, הגן משועתק ל-</a:t>
            </a:r>
            <a:r>
              <a:rPr lang="en-US" dirty="0"/>
              <a:t>RNA</a:t>
            </a:r>
            <a:r>
              <a:rPr lang="he-IL" dirty="0"/>
              <a:t> ומשם הוא מתורגם לחלבון</a:t>
            </a:r>
          </a:p>
          <a:p>
            <a:pPr algn="r" rtl="1"/>
            <a:r>
              <a:rPr lang="he-IL" dirty="0"/>
              <a:t>שימו לב שיש עוד ברז קטן ליד קצה הצינור, זהו הפרומוטור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60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נדבר על האקטיבציה של גנים, שהיא השיעתוק שלהם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9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לפני שנדבר על המחקר, קצת רקע על הגנום האנושי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53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 </a:t>
            </a:r>
            <a:r>
              <a:rPr lang="he-IL" dirty="0"/>
              <a:t>פקטורי השעתוק הם חלבונים הנמצאים בסביבת ה-</a:t>
            </a:r>
            <a:r>
              <a:rPr lang="en-US" dirty="0"/>
              <a:t>DNA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32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פקטורי השיעתוק נקשרים לאזורי הבקרה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8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הדי.אנ.איי מתכופף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82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עד שיש קירבה בין קטעי הבקרה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78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ויוצר לולאה שבחיבור שלה בין האנהנסר לפרומוטור נוצר קומפלקס חלבונים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8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שמגייס את אר.אנ.איי פולימרז שמייצר את האר.אנ.איי</a:t>
            </a:r>
            <a:endParaRPr lang="en-IL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78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שימו לב</a:t>
            </a:r>
          </a:p>
          <a:p>
            <a:pPr algn="r" rtl="1"/>
            <a:r>
              <a:rPr lang="he-IL" dirty="0"/>
              <a:t>נוכחות פקטורי השעתוק גם הם משפיעים על פעילות האנהנסר</a:t>
            </a:r>
          </a:p>
          <a:p>
            <a:pPr algn="r" rtl="1"/>
            <a:r>
              <a:rPr lang="he-IL" dirty="0"/>
              <a:t>פקטורי שעתוק מסויימים נמצאים רק בסוג רקמה מסויים, ורק שם יפעל האנהנסר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02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אתרי הקשירה, הם למעשה מוטיבים</a:t>
            </a:r>
          </a:p>
          <a:p>
            <a:pPr algn="r" rtl="1"/>
            <a:r>
              <a:rPr lang="he-IL" dirty="0"/>
              <a:t>לכל רצף יש סיכוי כלשהו לקשירה עם פקטורי השיעתוק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70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לכל סוג של פקטור שיעתוק יש העדפה למוטיבים מסויימים, עם סבילות מסויימת לחריגות</a:t>
            </a:r>
          </a:p>
          <a:p>
            <a:pPr algn="r" rtl="1"/>
            <a:r>
              <a:rPr lang="he-IL" dirty="0"/>
              <a:t>מבחינה פיזיקלית, לכל רצף </a:t>
            </a:r>
            <a:r>
              <a:rPr lang="en-US" dirty="0"/>
              <a:t>DNA</a:t>
            </a:r>
            <a:r>
              <a:rPr lang="he-IL" dirty="0"/>
              <a:t> יש אנרגיית קשירה שונה לפקטור שיעתוק, וישנם סוגים שונים של פקטורי שיעתוק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9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המידע התורשתי שבתאים שלנו נמצא ברצף נוקלאוטידים של </a:t>
            </a:r>
            <a:r>
              <a:rPr lang="en-US" dirty="0"/>
              <a:t>DNA</a:t>
            </a:r>
            <a:r>
              <a:rPr lang="he-IL" dirty="0"/>
              <a:t>, שמסומנים באותיות </a:t>
            </a:r>
            <a:r>
              <a:rPr lang="en-US" dirty="0"/>
              <a:t>A,C,G,T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47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76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עד כאן</a:t>
            </a:r>
          </a:p>
          <a:p>
            <a:pPr algn="r" rtl="1"/>
            <a:r>
              <a:rPr lang="he-IL" dirty="0"/>
              <a:t>אנהנסרים הם קטעי רגולציה על גנים</a:t>
            </a:r>
          </a:p>
          <a:p>
            <a:pPr algn="r" rtl="1"/>
            <a:r>
              <a:rPr lang="he-IL" dirty="0"/>
              <a:t>אנהנסרים חשובים לתפקוד התא</a:t>
            </a: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24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נדון בדרכים שונות למצוא את האנהאנסרים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3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המסלול הביולוגי האפיגנטי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90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משיגים רקמה מביופסיה</a:t>
            </a:r>
          </a:p>
          <a:p>
            <a:pPr algn="r" rtl="1"/>
            <a:r>
              <a:rPr lang="he-IL" dirty="0"/>
              <a:t>מחיית מעבדה או מאנשים</a:t>
            </a:r>
          </a:p>
          <a:p>
            <a:pPr algn="r" rtl="1"/>
            <a:r>
              <a:rPr lang="he-IL" dirty="0"/>
              <a:t>(שמתו או שהתנדבו)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54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פרוטוקולי סינון תאים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4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פרוצדורות לקריאת המידע האפיגנטי, כלומר שעל גבי הגנום</a:t>
            </a:r>
          </a:p>
          <a:p>
            <a:pPr algn="r" rtl="1"/>
            <a:r>
              <a:rPr lang="he-IL" dirty="0"/>
              <a:t>בדוגמאות:</a:t>
            </a:r>
          </a:p>
          <a:p>
            <a:pPr algn="r" rtl="1"/>
            <a:r>
              <a:rPr lang="he-IL" dirty="0"/>
              <a:t>מודיפיקציות של היסטונים (זנבות הנוקלאוזומים שראינו מקודם)</a:t>
            </a:r>
          </a:p>
          <a:p>
            <a:pPr algn="r" rtl="1"/>
            <a:r>
              <a:rPr lang="he-IL" dirty="0"/>
              <a:t>פתיחות של הדי.אנ.איי</a:t>
            </a:r>
          </a:p>
          <a:p>
            <a:pPr algn="r" rtl="1"/>
            <a:r>
              <a:rPr lang="he-IL" dirty="0"/>
              <a:t>או כמות השעתוק של קטעים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40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מהמידע האפיגנטי נעשית אנוטציה (מתן תיוג לאזורים בגנום)</a:t>
            </a:r>
          </a:p>
          <a:p>
            <a:pPr algn="r" rtl="1"/>
            <a:r>
              <a:rPr lang="he-IL" dirty="0"/>
              <a:t>זו למעשה המטרה שלנו, לתאר את תפקיד כל אזור בגנום</a:t>
            </a:r>
          </a:p>
          <a:p>
            <a:pPr algn="r" rtl="1"/>
            <a:r>
              <a:rPr lang="he-IL" dirty="0"/>
              <a:t>שימו לב שזה מאפשר לנו לסמן אנהנסרים שיהיו פעילים ברקמה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79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במקום ניסוי ביולוגי, כמדעני מחשב אנחנו נרצה לנבא את התוצאות לפי הרצף הגנטי ללא עבודה במעבדה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91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ננבא את הקריאות האפיגנטיות על ידי מודלי למידה</a:t>
            </a:r>
          </a:p>
          <a:p>
            <a:pPr algn="r" rtl="1"/>
            <a:r>
              <a:rPr lang="he-IL" dirty="0"/>
              <a:t>מאמנים את המודלים על הדאטה האפיגנטי מהניסויים שכבר עשינו</a:t>
            </a:r>
          </a:p>
          <a:p>
            <a:pPr algn="r" rtl="1"/>
            <a:r>
              <a:rPr lang="he-IL" dirty="0"/>
              <a:t>רוב העבודות המפורסמות הן כאלה, נביא 2 דוגמאות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3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אורכו של גנום האדם הוא כ-3 מיליארד נוקלאוטידים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951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עבודה מקיפה והמוצלחת ביותר כיום, מנבאת קריאות אפיגנטיות על סמך הרצף הגנטי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89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עבודה ותיקה יותר ומפורסמת מאוד, משתמשת בפיצ'רים מהגנום, </a:t>
            </a:r>
            <a:r>
              <a:rPr lang="en-US" dirty="0" err="1"/>
              <a:t>kmers</a:t>
            </a:r>
            <a:r>
              <a:rPr lang="he-IL" dirty="0"/>
              <a:t>, לנבוי מידע אפיגנטי</a:t>
            </a:r>
            <a:endParaRPr lang="en-IL" dirty="0"/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1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אופציה אחרת, גם כאן נתחיל מהרצף הגנטי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00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במקום לנבא את המידע האפיגנטי, בואו ננבא את מה שמעניין אותנו באמת: תיוג הגנום</a:t>
            </a:r>
          </a:p>
          <a:p>
            <a:pPr algn="r" rtl="1"/>
            <a:r>
              <a:rPr lang="he-IL" dirty="0"/>
              <a:t>זו האסטרטגיה של העבודה שלנו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65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מודל בו ישנו הילוך מרקובי בין מצבים: רקע ואנהנסר</a:t>
            </a:r>
          </a:p>
          <a:p>
            <a:pPr algn="r" rtl="1"/>
            <a:r>
              <a:rPr lang="he-IL" dirty="0"/>
              <a:t>בכל מצב יש התפלגות נוקלאוטידים שונה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80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דוגמה לריצה אפשרית של המודל</a:t>
            </a:r>
          </a:p>
          <a:p>
            <a:pPr algn="r" rtl="1"/>
            <a:r>
              <a:rPr lang="he-IL" dirty="0"/>
              <a:t>ברצף מצבים, נוקלאוטיד נפלט על ידי כל מצב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23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אפשר לתייג עם המודל הזה את הרצף הגנטי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58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הפליטה שכל נוקלאוטיד היא בלתי תלויה בקודמת</a:t>
            </a:r>
          </a:p>
          <a:p>
            <a:pPr algn="r" rtl="1"/>
            <a:r>
              <a:rPr lang="he-IL" dirty="0"/>
              <a:t>הפליטה נדגמת מהתפלגות של המצב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641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דוגמא לתיוג אפשרי שהמודל יכול לתאר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101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דוגמא למודל משוכלל יותר</a:t>
            </a:r>
          </a:p>
          <a:p>
            <a:pPr algn="r" rtl="1"/>
            <a:r>
              <a:rPr lang="he-IL" dirty="0"/>
              <a:t>לכל אנהנסר התפלגות אותיות שונה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4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מתוכו כ-</a:t>
            </a:r>
            <a:r>
              <a:rPr lang="en-US" dirty="0"/>
              <a:t>38%</a:t>
            </a:r>
            <a:r>
              <a:rPr lang="he-IL" dirty="0"/>
              <a:t> גנים, אבל רק כ-1% מהגנום, הם אקסונים שמקודדים חלבונים, והם החלק היותר חשוב בגנים</a:t>
            </a: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615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זה דיון חשוב:</a:t>
            </a:r>
          </a:p>
          <a:p>
            <a:pPr algn="r" rtl="1"/>
            <a:r>
              <a:rPr lang="he-IL" dirty="0"/>
              <a:t>היתרון של שיטה כזו היא שלא צריך מידע אפיגנטי כדי למצוא סוג מסויים של אנהנסר</a:t>
            </a:r>
          </a:p>
          <a:p>
            <a:pPr algn="r" rtl="1"/>
            <a:r>
              <a:rPr lang="he-IL" dirty="0"/>
              <a:t>כלומר, אפשר למצוא אנהנסרים שפעילים ברקמות שאנחנו לא יודעים לבודד (</a:t>
            </a:r>
            <a:r>
              <a:rPr lang="en-US" dirty="0"/>
              <a:t>NOVELTY</a:t>
            </a:r>
            <a:r>
              <a:rPr lang="he-IL" dirty="0"/>
              <a:t>)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15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תובנות לגבי מבנה האנהנסר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11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באנהנסרים יש אתרי קשירה</a:t>
            </a:r>
          </a:p>
          <a:p>
            <a:pPr algn="r" rtl="1"/>
            <a:r>
              <a:rPr lang="he-IL" dirty="0"/>
              <a:t>באנהנסרים התפלגות זוגות ו</a:t>
            </a:r>
            <a:r>
              <a:rPr lang="en-US" dirty="0" err="1"/>
              <a:t>Kmers</a:t>
            </a:r>
            <a:r>
              <a:rPr lang="en-US" dirty="0"/>
              <a:t> </a:t>
            </a:r>
            <a:r>
              <a:rPr lang="he-IL" dirty="0"/>
              <a:t> שונה משאר הגנום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95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דרך קומפקטית לאפיין את הרצפי הקשירה לפי מודל הסתברותי שמניח אי תלות בין העמדות השונות</a:t>
            </a:r>
          </a:p>
          <a:p>
            <a:pPr algn="r" rtl="1"/>
            <a:r>
              <a:rPr lang="he-IL" dirty="0"/>
              <a:t>מתאר את התפלגות ההסתברות של האות בכל עמדה</a:t>
            </a:r>
          </a:p>
          <a:p>
            <a:pPr algn="r" rtl="1"/>
            <a:r>
              <a:rPr lang="he-IL" dirty="0"/>
              <a:t>בונים את ה </a:t>
            </a:r>
            <a:r>
              <a:rPr lang="en-US" dirty="0"/>
              <a:t>PWM</a:t>
            </a:r>
            <a:r>
              <a:rPr lang="he-IL" dirty="0"/>
              <a:t> ע"י מדידת השכיחות של האותיות במקומות בהם הייתה קשירה לפקטור השיעתוק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76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היינו רוצים מודל שמסוגל לייצר תיוג כזה: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968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הוספנו מצבים שמתארים מצב קשירה, </a:t>
            </a:r>
          </a:p>
          <a:p>
            <a:pPr algn="r" rtl="1"/>
            <a:r>
              <a:rPr lang="he-IL" dirty="0"/>
              <a:t>למצבים משמאל נקרא מעכשיו מצבי בסיס</a:t>
            </a:r>
          </a:p>
          <a:p>
            <a:pPr algn="r" rtl="1"/>
            <a:r>
              <a:rPr lang="he-IL" dirty="0"/>
              <a:t>איך נמדל את הפליטה של אתרי הקשירה?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65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נעבור לדוגמא קטנה יותר עם 2 מצבי בסיס</a:t>
            </a:r>
          </a:p>
          <a:p>
            <a:pPr algn="r" rtl="1"/>
            <a:r>
              <a:rPr lang="he-IL" dirty="0"/>
              <a:t>במקום ללמוד את התפלגות הרצפים אתרי הקשירה</a:t>
            </a:r>
          </a:p>
          <a:p>
            <a:pPr algn="r" rtl="1"/>
            <a:r>
              <a:rPr lang="he-IL" dirty="0"/>
              <a:t>נקח </a:t>
            </a:r>
            <a:r>
              <a:rPr lang="en-US" dirty="0"/>
              <a:t>PWM</a:t>
            </a:r>
            <a:r>
              <a:rPr lang="he-IL" dirty="0"/>
              <a:t> שנלמדו כבר מ-</a:t>
            </a:r>
            <a:r>
              <a:rPr lang="en-US" dirty="0"/>
              <a:t>JASPAR</a:t>
            </a:r>
            <a:r>
              <a:rPr lang="he-IL" dirty="0"/>
              <a:t>, מאגר אתרי קשירה מפורסם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4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מסומן כאן ב-</a:t>
            </a:r>
            <a:r>
              <a:rPr lang="en-US" dirty="0"/>
              <a:t>G</a:t>
            </a:r>
            <a:r>
              <a:rPr lang="he-IL" dirty="0"/>
              <a:t>, ההסתברות למעבר ממצב בסיס למצב אתר קשירה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64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מעבר לדוגמא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752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המצב פולט אתר קשירה עם מספר קבוע של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החלקים המקודדים, אקסונים, מכילים את האינפורמציה הדרושה ליצור חלבונים בתא</a:t>
            </a:r>
            <a:r>
              <a:rPr lang="en-IL" dirty="0"/>
              <a:t> </a:t>
            </a:r>
            <a:r>
              <a:rPr lang="he-IL" dirty="0"/>
              <a:t>(לפי הדוגמה המרכזית של הביולוגיה)</a:t>
            </a:r>
          </a:p>
          <a:p>
            <a:pPr algn="r" rtl="1"/>
            <a:r>
              <a:rPr lang="he-IL" dirty="0"/>
              <a:t>אנו מכירים את המבנה שלהם טוב יחסית, ושלמותם קריטית לתפקוד תקין של התא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176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נוסיף הכללה נוספת: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384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נאפשר למצבי הבסיס פליטה תוך תלות בנוקלאוטידים הקודמים (פליטה מסדר גבוה)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07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הפליטה יכולה להיות תלויה במספר נוקלאוטידים קודמים כרצוננו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765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נבקר שוב בתובנות שהיו לנו לגבי מבנה האנהנסר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534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אנחנו מטפלים בקיומם של אתרי קשירה ספציפיים לסוגי אנהנסרים עם ההסתברות למעבר למצבי אתרי קשירה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55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ומאפשרים התפלגות זוגות ושלושות וכו' של נוקלאוטידים בכל אחד ממצבי הבסיס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36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הערה על המודל: הוא למעשה שקול ל</a:t>
            </a:r>
            <a:r>
              <a:rPr lang="en-US" dirty="0"/>
              <a:t>HMM </a:t>
            </a:r>
            <a:r>
              <a:rPr lang="he-IL" dirty="0"/>
              <a:t> גדול במיוחד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670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למה כל כך הרבה פרמטרים?</a:t>
            </a:r>
          </a:p>
          <a:p>
            <a:pPr algn="r" rtl="1"/>
            <a:r>
              <a:rPr lang="he-IL" dirty="0"/>
              <a:t>ב</a:t>
            </a:r>
            <a:r>
              <a:rPr lang="en-US" dirty="0"/>
              <a:t>HMM </a:t>
            </a:r>
            <a:r>
              <a:rPr lang="he-IL" dirty="0"/>
              <a:t> היינו צריכים מצב מיוחד עבר כל עמדה באתר קשירה, כפול הסיכוי לעבור אליהם מכל מצב בסיס</a:t>
            </a:r>
          </a:p>
          <a:p>
            <a:pPr algn="r" rtl="1"/>
            <a:r>
              <a:rPr lang="he-IL" dirty="0"/>
              <a:t>רוב הפרמטרים הללו היו אפסים, לכן </a:t>
            </a:r>
            <a:r>
              <a:rPr lang="en-US" dirty="0"/>
              <a:t>HOP</a:t>
            </a:r>
            <a:r>
              <a:rPr lang="he-IL" dirty="0"/>
              <a:t>-</a:t>
            </a:r>
            <a:r>
              <a:rPr lang="en-US" dirty="0"/>
              <a:t>HMM</a:t>
            </a:r>
            <a:r>
              <a:rPr lang="he-IL" dirty="0"/>
              <a:t> הוא דרך קומפקטית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456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לנו אנוטציה, יש לנו את הרצף הגנטי</a:t>
            </a:r>
          </a:p>
          <a:p>
            <a:pPr algn="r" rtl="1"/>
            <a:r>
              <a:rPr lang="he-IL" dirty="0"/>
              <a:t>המטרה שלנו היא כפולה:</a:t>
            </a:r>
          </a:p>
          <a:p>
            <a:pPr algn="r" rtl="1"/>
            <a:r>
              <a:rPr lang="he-IL" dirty="0"/>
              <a:t>למידת הפרמטרים שמסבירים הכי טוב את הרצף</a:t>
            </a:r>
          </a:p>
          <a:p>
            <a:pPr algn="r" rtl="1"/>
            <a:r>
              <a:rPr lang="he-IL" dirty="0"/>
              <a:t>מציאת האנוטציה = מציאת המצבים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15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אבל מה היינו עושים אם כבר היו לנו את המצבים?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0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אזורי רגולציה על הגנים:</a:t>
            </a:r>
          </a:p>
          <a:p>
            <a:pPr algn="r" rtl="1"/>
            <a:r>
              <a:rPr lang="he-IL" dirty="0"/>
              <a:t>אזורי בקרה הקרובים לגנים (פרומוטורים) ואזורי בקרה המרוחקים מהגנים (אנהנסרים)</a:t>
            </a:r>
          </a:p>
          <a:p>
            <a:pPr algn="r" rtl="1"/>
            <a:r>
              <a:rPr lang="he-IL" dirty="0"/>
              <a:t>על אנהנסרים ידוע פחות ביחס לגנים – כמות, מאפייני מבנה, </a:t>
            </a:r>
          </a:p>
          <a:p>
            <a:pPr algn="r" rtl="1"/>
            <a:r>
              <a:rPr lang="he-IL" dirty="0"/>
              <a:t>נתרכז באנהסרים הם היום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013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היינו יכולים לחשב את הנראות של פרמטרים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516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ואז לגזור ולחפש מקסימום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403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אבל אין לנו את המצבים</a:t>
            </a:r>
            <a:endParaRPr lang="en-US" dirty="0"/>
          </a:p>
          <a:p>
            <a:pPr algn="r" rtl="1"/>
            <a:r>
              <a:rPr lang="he-IL" dirty="0"/>
              <a:t>אין לנו יכולת לגזור ולחפש מקסימום את ה </a:t>
            </a:r>
            <a:r>
              <a:rPr lang="en-US" dirty="0"/>
              <a:t>likelihood</a:t>
            </a:r>
            <a:r>
              <a:rPr lang="he-IL" dirty="0"/>
              <a:t> אנליטית כי זה כולל סכימה על כל המצבים האפשריים (אקספוננציאלי)</a:t>
            </a:r>
          </a:p>
          <a:p>
            <a:pPr algn="r" rtl="1"/>
            <a:r>
              <a:rPr lang="he-IL" dirty="0"/>
              <a:t>לכן נשתמש באסטרטגיית </a:t>
            </a:r>
            <a:r>
              <a:rPr lang="en-US" dirty="0"/>
              <a:t>EM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17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נשתמש בהתפלגות פוסטיריורית, שהיא הסיכוי להיות במצב מסויים בכל מקום ברצף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01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927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כפי שדיברנו קודם, באמצעות הפרמטרים שנלמדו</a:t>
            </a:r>
          </a:p>
          <a:p>
            <a:pPr algn="r" rtl="1"/>
            <a:r>
              <a:rPr lang="he-IL" dirty="0"/>
              <a:t>אנחנו יכולים לחשב את ה </a:t>
            </a:r>
            <a:r>
              <a:rPr lang="en-US" dirty="0"/>
              <a:t>POSTIRIOR PROBABILITY</a:t>
            </a:r>
            <a:endParaRPr lang="he-IL" dirty="0"/>
          </a:p>
          <a:p>
            <a:pPr algn="r" rtl="1"/>
            <a:r>
              <a:rPr lang="he-IL" dirty="0"/>
              <a:t>ואת התיוגים לפי מסלולי ויטרבי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000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האדום מתאר שגיאה, כלומר שההסתברות למצב הנכון לא הייתה 1</a:t>
            </a:r>
          </a:p>
          <a:p>
            <a:pPr algn="r" rtl="1"/>
            <a:r>
              <a:rPr lang="he-IL" dirty="0"/>
              <a:t>ניתן לראות שהרבה מהטעיות הן באתרי הקשירה שפוספסו או הומצאו (להראות איפה)</a:t>
            </a:r>
          </a:p>
          <a:p>
            <a:pPr algn="r" rtl="1"/>
            <a:r>
              <a:rPr lang="he-IL" dirty="0"/>
              <a:t>ברמה העקרונית, מציאת אתרי קשירה זה בונוס והעיקר הוא להיות במצב הבסיס הנכון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364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פה רואים את ההתכנסות של הפרמטרים הנלמדים לערכים נכנונים שלהם</a:t>
            </a:r>
          </a:p>
          <a:p>
            <a:pPr algn="r" rtl="1"/>
            <a:r>
              <a:rPr lang="he-IL" dirty="0"/>
              <a:t>הצבע הולך ומתחזק לפי האיטרציות של ה </a:t>
            </a:r>
            <a:r>
              <a:rPr lang="en-US" dirty="0"/>
              <a:t>EM</a:t>
            </a:r>
            <a:endParaRPr lang="he-IL" dirty="0"/>
          </a:p>
          <a:p>
            <a:pPr algn="r" rtl="1"/>
            <a:r>
              <a:rPr lang="he-IL" dirty="0"/>
              <a:t>אפשר לראות שבאיטרציה האחרונה, בכחול חזק, הערכים באלכסון והלמידה מצליחה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370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בניית הדאטא, בוחר אנהנסרים לפי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878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לקחתי שוליים רחבים כדי להבטיח שכל האנהנסר בפנים, אורך של אנהנסר לרוב בין 500 ל 1500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7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מציאת אנהנסרים בגנום, וציון באיזו ריקמה הם יפעלו</a:t>
            </a:r>
          </a:p>
          <a:p>
            <a:pPr algn="r" rtl="1"/>
            <a:r>
              <a:rPr lang="he-IL" dirty="0"/>
              <a:t>פה מוצגת דוגמא לתיוג שלנו לאנהנסר (בכחול) מוקף משני הצדדים בקטעי רקע שהם לא אנהנסרים</a:t>
            </a:r>
          </a:p>
          <a:p>
            <a:pPr algn="r" rtl="1"/>
            <a:r>
              <a:rPr lang="he-IL" dirty="0"/>
              <a:t>ציר ה-</a:t>
            </a:r>
            <a:r>
              <a:rPr lang="en-US" dirty="0"/>
              <a:t>x</a:t>
            </a:r>
            <a:r>
              <a:rPr lang="he-IL" dirty="0"/>
              <a:t> זה המיקום בגנום, וה-</a:t>
            </a:r>
            <a:r>
              <a:rPr lang="en-US" dirty="0"/>
              <a:t>y</a:t>
            </a:r>
            <a:r>
              <a:rPr lang="he-IL" dirty="0"/>
              <a:t> זו רמת הוודאות בתיוג</a:t>
            </a:r>
          </a:p>
          <a:p>
            <a:pPr algn="r" rtl="1"/>
            <a:r>
              <a:rPr lang="he-IL" dirty="0"/>
              <a:t>מציאת האנהנסרים חשובה להבנת הגנום, ובמיוחד למציאת והבנת מחלות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490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גרף שמסכם את הכל, אבל הנה דוגמאות טובות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2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FOX proteins –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embryonic development</a:t>
            </a:r>
            <a:endParaRPr lang="he-IL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r" rtl="1"/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לסיכום, זוהי דרך טובה כי הראנו שהמודל מסוגל לתייג נכון אנהנסרים, בלי לראות את התיוג שנוצר ע"י ניסוי</a:t>
            </a:r>
          </a:p>
          <a:p>
            <a:pPr algn="r" rtl="1"/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כך הוא יכול ללמוד אנהנסרים של רקמות שאנחנו לא יודעים היום לבודד, להבדיל משיטוח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097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SRY – sex determining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Mesendoderm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– first stage cells in embryo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730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7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מטרת צד: לחקור הכללה של מודל </a:t>
            </a:r>
            <a:r>
              <a:rPr lang="en-US" dirty="0"/>
              <a:t>HMM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0A8C1-464A-4837-A9A3-322CACC0D9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8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D6A4-4F34-47FE-8F38-CE891347309C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7EB-B7FE-4C2D-8145-FA6B560225D2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083B-5151-4130-A958-1B39FAF1964C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1610-7E55-414B-80CE-AEEAAC0A2FD0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9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CD5F-DBEF-4BC0-8B52-C773CC0C2E68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C98D8-4A4A-4E26-8195-18FC3ED7F2E3}" type="datetime1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7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12C88-09B0-4EF5-B4C6-65A71CF2BAE5}" type="datetime1">
              <a:rPr lang="en-US" smtClean="0"/>
              <a:t>7/11/2020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CAD4-3650-4BCB-88BE-1F41746EB34E}" type="datetime1">
              <a:rPr lang="en-US" smtClean="0"/>
              <a:t>7/11/2020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4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47FCD-4E06-49F4-AFF8-BA644B356409}" type="datetime1">
              <a:rPr lang="en-US" smtClean="0"/>
              <a:t>7/11/2020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AC982-45CD-4271-B720-AE2EA2F09A80}" type="datetime1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56D98-F8C8-49B6-8244-D7D40CB78D2E}" type="datetime1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5787A-C2D8-47CB-855A-C6DDD95FB610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4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26" Type="http://schemas.openxmlformats.org/officeDocument/2006/relationships/image" Target="../media/image222.png"/><Relationship Id="rId39" Type="http://schemas.openxmlformats.org/officeDocument/2006/relationships/image" Target="../media/image236.png"/><Relationship Id="rId21" Type="http://schemas.openxmlformats.org/officeDocument/2006/relationships/image" Target="../media/image213.png"/><Relationship Id="rId34" Type="http://schemas.openxmlformats.org/officeDocument/2006/relationships/image" Target="../media/image230.png"/><Relationship Id="rId42" Type="http://schemas.openxmlformats.org/officeDocument/2006/relationships/image" Target="../media/image239.png"/><Relationship Id="rId47" Type="http://schemas.openxmlformats.org/officeDocument/2006/relationships/image" Target="../media/image245.png"/><Relationship Id="rId50" Type="http://schemas.openxmlformats.org/officeDocument/2006/relationships/image" Target="../media/image248.png"/><Relationship Id="rId55" Type="http://schemas.openxmlformats.org/officeDocument/2006/relationships/image" Target="../media/image255.png"/><Relationship Id="rId7" Type="http://schemas.openxmlformats.org/officeDocument/2006/relationships/image" Target="../media/image153.png"/><Relationship Id="rId2" Type="http://schemas.openxmlformats.org/officeDocument/2006/relationships/image" Target="../media/image194.png"/><Relationship Id="rId16" Type="http://schemas.openxmlformats.org/officeDocument/2006/relationships/image" Target="../media/image206.png"/><Relationship Id="rId29" Type="http://schemas.openxmlformats.org/officeDocument/2006/relationships/image" Target="../media/image225.png"/><Relationship Id="rId11" Type="http://schemas.openxmlformats.org/officeDocument/2006/relationships/image" Target="../media/image199.png"/><Relationship Id="rId24" Type="http://schemas.openxmlformats.org/officeDocument/2006/relationships/image" Target="../media/image216.png"/><Relationship Id="rId32" Type="http://schemas.openxmlformats.org/officeDocument/2006/relationships/image" Target="../media/image228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3.png"/><Relationship Id="rId53" Type="http://schemas.openxmlformats.org/officeDocument/2006/relationships/image" Target="../media/image252.png"/><Relationship Id="rId58" Type="http://schemas.openxmlformats.org/officeDocument/2006/relationships/image" Target="../media/image258.png"/><Relationship Id="rId5" Type="http://schemas.openxmlformats.org/officeDocument/2006/relationships/image" Target="../media/image6.png"/><Relationship Id="rId19" Type="http://schemas.openxmlformats.org/officeDocument/2006/relationships/image" Target="../media/image209.png"/><Relationship Id="rId9" Type="http://schemas.openxmlformats.org/officeDocument/2006/relationships/image" Target="../media/image197.png"/><Relationship Id="rId14" Type="http://schemas.openxmlformats.org/officeDocument/2006/relationships/image" Target="../media/image204.png"/><Relationship Id="rId22" Type="http://schemas.openxmlformats.org/officeDocument/2006/relationships/image" Target="../media/image214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Relationship Id="rId48" Type="http://schemas.openxmlformats.org/officeDocument/2006/relationships/image" Target="../media/image246.png"/><Relationship Id="rId56" Type="http://schemas.openxmlformats.org/officeDocument/2006/relationships/image" Target="../media/image256.png"/><Relationship Id="rId8" Type="http://schemas.openxmlformats.org/officeDocument/2006/relationships/image" Target="../media/image154.png"/><Relationship Id="rId51" Type="http://schemas.openxmlformats.org/officeDocument/2006/relationships/image" Target="../media/image249.png"/><Relationship Id="rId3" Type="http://schemas.openxmlformats.org/officeDocument/2006/relationships/image" Target="../media/image550.png"/><Relationship Id="rId12" Type="http://schemas.openxmlformats.org/officeDocument/2006/relationships/image" Target="../media/image201.png"/><Relationship Id="rId17" Type="http://schemas.openxmlformats.org/officeDocument/2006/relationships/image" Target="../media/image207.png"/><Relationship Id="rId25" Type="http://schemas.openxmlformats.org/officeDocument/2006/relationships/image" Target="../media/image220.png"/><Relationship Id="rId33" Type="http://schemas.openxmlformats.org/officeDocument/2006/relationships/image" Target="../media/image229.png"/><Relationship Id="rId38" Type="http://schemas.openxmlformats.org/officeDocument/2006/relationships/image" Target="../media/image235.png"/><Relationship Id="rId46" Type="http://schemas.openxmlformats.org/officeDocument/2006/relationships/image" Target="../media/image244.png"/><Relationship Id="rId59" Type="http://schemas.openxmlformats.org/officeDocument/2006/relationships/image" Target="../media/image259.png"/><Relationship Id="rId20" Type="http://schemas.openxmlformats.org/officeDocument/2006/relationships/image" Target="../media/image212.png"/><Relationship Id="rId41" Type="http://schemas.openxmlformats.org/officeDocument/2006/relationships/image" Target="../media/image238.png"/><Relationship Id="rId54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5" Type="http://schemas.openxmlformats.org/officeDocument/2006/relationships/image" Target="../media/image205.png"/><Relationship Id="rId23" Type="http://schemas.openxmlformats.org/officeDocument/2006/relationships/image" Target="../media/image215.png"/><Relationship Id="rId28" Type="http://schemas.openxmlformats.org/officeDocument/2006/relationships/image" Target="../media/image224.png"/><Relationship Id="rId36" Type="http://schemas.openxmlformats.org/officeDocument/2006/relationships/image" Target="../media/image233.png"/><Relationship Id="rId49" Type="http://schemas.openxmlformats.org/officeDocument/2006/relationships/image" Target="../media/image247.png"/><Relationship Id="rId57" Type="http://schemas.openxmlformats.org/officeDocument/2006/relationships/image" Target="../media/image257.png"/><Relationship Id="rId10" Type="http://schemas.openxmlformats.org/officeDocument/2006/relationships/image" Target="../media/image198.png"/><Relationship Id="rId31" Type="http://schemas.openxmlformats.org/officeDocument/2006/relationships/image" Target="../media/image227.png"/><Relationship Id="rId44" Type="http://schemas.openxmlformats.org/officeDocument/2006/relationships/image" Target="../media/image242.png"/><Relationship Id="rId52" Type="http://schemas.openxmlformats.org/officeDocument/2006/relationships/image" Target="../media/image25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7" Type="http://schemas.openxmlformats.org/officeDocument/2006/relationships/image" Target="../media/image65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174.jpeg"/><Relationship Id="rId4" Type="http://schemas.openxmlformats.org/officeDocument/2006/relationships/image" Target="../media/image17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410.png"/><Relationship Id="rId3" Type="http://schemas.openxmlformats.org/officeDocument/2006/relationships/image" Target="../media/image496.png"/><Relationship Id="rId34" Type="http://schemas.openxmlformats.org/officeDocument/2006/relationships/image" Target="../media/image3916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38" Type="http://schemas.openxmlformats.org/officeDocument/2006/relationships/image" Target="../media/image4310.png"/><Relationship Id="rId46" Type="http://schemas.openxmlformats.org/officeDocument/2006/relationships/image" Target="../media/image514.png"/><Relationship Id="rId2" Type="http://schemas.openxmlformats.org/officeDocument/2006/relationships/notesSlide" Target="../notesSlides/notesSlide44.xml"/><Relationship Id="rId29" Type="http://schemas.openxmlformats.org/officeDocument/2006/relationships/image" Target="../media/image3404.png"/><Relationship Id="rId41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40" Type="http://schemas.openxmlformats.org/officeDocument/2006/relationships/image" Target="../media/image4510.png"/><Relationship Id="rId45" Type="http://schemas.openxmlformats.org/officeDocument/2006/relationships/image" Target="../media/image513.png"/><Relationship Id="rId5" Type="http://schemas.openxmlformats.org/officeDocument/2006/relationships/image" Target="../media/image10113.png"/><Relationship Id="rId28" Type="http://schemas.openxmlformats.org/officeDocument/2006/relationships/image" Target="../media/image3353.png"/><Relationship Id="rId36" Type="http://schemas.openxmlformats.org/officeDocument/2006/relationships/image" Target="../media/image4112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4" Type="http://schemas.openxmlformats.org/officeDocument/2006/relationships/image" Target="../media/image497.png"/><Relationship Id="rId27" Type="http://schemas.openxmlformats.org/officeDocument/2006/relationships/image" Target="../media/image3233.png"/><Relationship Id="rId35" Type="http://schemas.openxmlformats.org/officeDocument/2006/relationships/image" Target="../media/image4012.png"/><Relationship Id="rId43" Type="http://schemas.openxmlformats.org/officeDocument/2006/relationships/image" Target="../media/image511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5.png"/><Relationship Id="rId18" Type="http://schemas.openxmlformats.org/officeDocument/2006/relationships/image" Target="../media/image2612.png"/><Relationship Id="rId26" Type="http://schemas.openxmlformats.org/officeDocument/2006/relationships/image" Target="../media/image3411.png"/><Relationship Id="rId39" Type="http://schemas.openxmlformats.org/officeDocument/2006/relationships/image" Target="../media/image4410.png"/><Relationship Id="rId21" Type="http://schemas.openxmlformats.org/officeDocument/2006/relationships/image" Target="../media/image2917.png"/><Relationship Id="rId34" Type="http://schemas.openxmlformats.org/officeDocument/2006/relationships/image" Target="../media/image3916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413.png"/><Relationship Id="rId29" Type="http://schemas.openxmlformats.org/officeDocument/2006/relationships/image" Target="../media/image3353.png"/><Relationship Id="rId11" Type="http://schemas.openxmlformats.org/officeDocument/2006/relationships/image" Target="../media/image503.png"/><Relationship Id="rId24" Type="http://schemas.openxmlformats.org/officeDocument/2006/relationships/image" Target="../media/image3214.png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40" Type="http://schemas.openxmlformats.org/officeDocument/2006/relationships/image" Target="../media/image4510.png"/><Relationship Id="rId45" Type="http://schemas.openxmlformats.org/officeDocument/2006/relationships/image" Target="../media/image513.png"/><Relationship Id="rId5" Type="http://schemas.openxmlformats.org/officeDocument/2006/relationships/image" Target="../media/image497.png"/><Relationship Id="rId15" Type="http://schemas.openxmlformats.org/officeDocument/2006/relationships/image" Target="../media/image507.png"/><Relationship Id="rId23" Type="http://schemas.openxmlformats.org/officeDocument/2006/relationships/image" Target="../media/image3112.png"/><Relationship Id="rId28" Type="http://schemas.openxmlformats.org/officeDocument/2006/relationships/image" Target="../media/image3233.png"/><Relationship Id="rId36" Type="http://schemas.openxmlformats.org/officeDocument/2006/relationships/image" Target="../media/image4112.png"/><Relationship Id="rId49" Type="http://schemas.openxmlformats.org/officeDocument/2006/relationships/image" Target="../media/image957.png"/><Relationship Id="rId10" Type="http://schemas.openxmlformats.org/officeDocument/2006/relationships/image" Target="../media/image502.png"/><Relationship Id="rId19" Type="http://schemas.openxmlformats.org/officeDocument/2006/relationships/image" Target="../media/image2712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Relationship Id="rId22" Type="http://schemas.openxmlformats.org/officeDocument/2006/relationships/image" Target="../media/image3014.png"/><Relationship Id="rId27" Type="http://schemas.openxmlformats.org/officeDocument/2006/relationships/image" Target="../media/image3510.png"/><Relationship Id="rId30" Type="http://schemas.openxmlformats.org/officeDocument/2006/relationships/image" Target="../media/image3404.png"/><Relationship Id="rId35" Type="http://schemas.openxmlformats.org/officeDocument/2006/relationships/image" Target="../media/image4012.png"/><Relationship Id="rId43" Type="http://schemas.openxmlformats.org/officeDocument/2006/relationships/image" Target="../media/image511.png"/><Relationship Id="rId48" Type="http://schemas.openxmlformats.org/officeDocument/2006/relationships/image" Target="../media/image956.png"/><Relationship Id="rId8" Type="http://schemas.openxmlformats.org/officeDocument/2006/relationships/image" Target="../media/image499.png"/><Relationship Id="rId3" Type="http://schemas.openxmlformats.org/officeDocument/2006/relationships/image" Target="../media/image1217.png"/><Relationship Id="rId12" Type="http://schemas.openxmlformats.org/officeDocument/2006/relationships/image" Target="../media/image504.png"/><Relationship Id="rId17" Type="http://schemas.openxmlformats.org/officeDocument/2006/relationships/image" Target="../media/image2513.png"/><Relationship Id="rId25" Type="http://schemas.openxmlformats.org/officeDocument/2006/relationships/image" Target="../media/image3313.png"/><Relationship Id="rId33" Type="http://schemas.openxmlformats.org/officeDocument/2006/relationships/image" Target="../media/image508.png"/><Relationship Id="rId38" Type="http://schemas.openxmlformats.org/officeDocument/2006/relationships/image" Target="../media/image4310.png"/><Relationship Id="rId46" Type="http://schemas.openxmlformats.org/officeDocument/2006/relationships/image" Target="../media/image514.png"/><Relationship Id="rId20" Type="http://schemas.openxmlformats.org/officeDocument/2006/relationships/image" Target="../media/image2815.png"/><Relationship Id="rId41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3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5.png"/><Relationship Id="rId18" Type="http://schemas.openxmlformats.org/officeDocument/2006/relationships/image" Target="../media/image2612.png"/><Relationship Id="rId26" Type="http://schemas.openxmlformats.org/officeDocument/2006/relationships/image" Target="../media/image3411.png"/><Relationship Id="rId39" Type="http://schemas.openxmlformats.org/officeDocument/2006/relationships/image" Target="../media/image4410.png"/><Relationship Id="rId21" Type="http://schemas.openxmlformats.org/officeDocument/2006/relationships/image" Target="../media/image2917.png"/><Relationship Id="rId34" Type="http://schemas.openxmlformats.org/officeDocument/2006/relationships/image" Target="../media/image3916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413.png"/><Relationship Id="rId29" Type="http://schemas.openxmlformats.org/officeDocument/2006/relationships/image" Target="../media/image3353.png"/><Relationship Id="rId11" Type="http://schemas.openxmlformats.org/officeDocument/2006/relationships/image" Target="../media/image503.png"/><Relationship Id="rId24" Type="http://schemas.openxmlformats.org/officeDocument/2006/relationships/image" Target="../media/image3214.png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40" Type="http://schemas.openxmlformats.org/officeDocument/2006/relationships/image" Target="../media/image4510.png"/><Relationship Id="rId45" Type="http://schemas.openxmlformats.org/officeDocument/2006/relationships/image" Target="../media/image513.png"/><Relationship Id="rId5" Type="http://schemas.openxmlformats.org/officeDocument/2006/relationships/image" Target="../media/image497.png"/><Relationship Id="rId15" Type="http://schemas.openxmlformats.org/officeDocument/2006/relationships/image" Target="../media/image507.png"/><Relationship Id="rId23" Type="http://schemas.openxmlformats.org/officeDocument/2006/relationships/image" Target="../media/image3112.png"/><Relationship Id="rId28" Type="http://schemas.openxmlformats.org/officeDocument/2006/relationships/image" Target="../media/image3233.png"/><Relationship Id="rId36" Type="http://schemas.openxmlformats.org/officeDocument/2006/relationships/image" Target="../media/image4112.png"/><Relationship Id="rId49" Type="http://schemas.openxmlformats.org/officeDocument/2006/relationships/image" Target="../media/image957.png"/><Relationship Id="rId10" Type="http://schemas.openxmlformats.org/officeDocument/2006/relationships/image" Target="../media/image502.png"/><Relationship Id="rId19" Type="http://schemas.openxmlformats.org/officeDocument/2006/relationships/image" Target="../media/image2712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Relationship Id="rId22" Type="http://schemas.openxmlformats.org/officeDocument/2006/relationships/image" Target="../media/image3014.png"/><Relationship Id="rId27" Type="http://schemas.openxmlformats.org/officeDocument/2006/relationships/image" Target="../media/image3510.png"/><Relationship Id="rId30" Type="http://schemas.openxmlformats.org/officeDocument/2006/relationships/image" Target="../media/image3404.png"/><Relationship Id="rId35" Type="http://schemas.openxmlformats.org/officeDocument/2006/relationships/image" Target="../media/image4012.png"/><Relationship Id="rId43" Type="http://schemas.openxmlformats.org/officeDocument/2006/relationships/image" Target="../media/image511.png"/><Relationship Id="rId48" Type="http://schemas.openxmlformats.org/officeDocument/2006/relationships/image" Target="../media/image956.png"/><Relationship Id="rId8" Type="http://schemas.openxmlformats.org/officeDocument/2006/relationships/image" Target="../media/image499.png"/><Relationship Id="rId3" Type="http://schemas.openxmlformats.org/officeDocument/2006/relationships/image" Target="../media/image1217.png"/><Relationship Id="rId12" Type="http://schemas.openxmlformats.org/officeDocument/2006/relationships/image" Target="../media/image504.png"/><Relationship Id="rId17" Type="http://schemas.openxmlformats.org/officeDocument/2006/relationships/image" Target="../media/image2513.png"/><Relationship Id="rId25" Type="http://schemas.openxmlformats.org/officeDocument/2006/relationships/image" Target="../media/image3313.png"/><Relationship Id="rId33" Type="http://schemas.openxmlformats.org/officeDocument/2006/relationships/image" Target="../media/image508.png"/><Relationship Id="rId38" Type="http://schemas.openxmlformats.org/officeDocument/2006/relationships/image" Target="../media/image4310.png"/><Relationship Id="rId46" Type="http://schemas.openxmlformats.org/officeDocument/2006/relationships/image" Target="../media/image514.png"/><Relationship Id="rId20" Type="http://schemas.openxmlformats.org/officeDocument/2006/relationships/image" Target="../media/image2815.png"/><Relationship Id="rId41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10.png"/><Relationship Id="rId84" Type="http://schemas.openxmlformats.org/officeDocument/2006/relationships/image" Target="../media/image956.png"/><Relationship Id="rId21" Type="http://schemas.openxmlformats.org/officeDocument/2006/relationships/image" Target="../media/image3014.png"/><Relationship Id="rId89" Type="http://schemas.openxmlformats.org/officeDocument/2006/relationships/image" Target="../media/image15.png"/><Relationship Id="rId68" Type="http://schemas.openxmlformats.org/officeDocument/2006/relationships/image" Target="../media/image529.png"/><Relationship Id="rId112" Type="http://schemas.openxmlformats.org/officeDocument/2006/relationships/image" Target="../media/image360.png"/><Relationship Id="rId16" Type="http://schemas.openxmlformats.org/officeDocument/2006/relationships/image" Target="../media/image2513.png"/><Relationship Id="rId107" Type="http://schemas.openxmlformats.org/officeDocument/2006/relationships/image" Target="../media/image33.png"/><Relationship Id="rId11" Type="http://schemas.openxmlformats.org/officeDocument/2006/relationships/image" Target="../media/image504.png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102" Type="http://schemas.openxmlformats.org/officeDocument/2006/relationships/image" Target="../media/image28.png"/><Relationship Id="rId79" Type="http://schemas.openxmlformats.org/officeDocument/2006/relationships/image" Target="../media/image316.png"/><Relationship Id="rId5" Type="http://schemas.openxmlformats.org/officeDocument/2006/relationships/image" Target="../media/image10113.png"/><Relationship Id="rId90" Type="http://schemas.openxmlformats.org/officeDocument/2006/relationships/image" Target="../media/image1610.png"/><Relationship Id="rId95" Type="http://schemas.openxmlformats.org/officeDocument/2006/relationships/image" Target="../media/image21.png"/><Relationship Id="rId19" Type="http://schemas.openxmlformats.org/officeDocument/2006/relationships/image" Target="../media/image2815.png"/><Relationship Id="rId14" Type="http://schemas.openxmlformats.org/officeDocument/2006/relationships/image" Target="../media/image507.png"/><Relationship Id="rId22" Type="http://schemas.openxmlformats.org/officeDocument/2006/relationships/image" Target="../media/image3112.png"/><Relationship Id="rId27" Type="http://schemas.openxmlformats.org/officeDocument/2006/relationships/image" Target="../media/image3233.png"/><Relationship Id="rId35" Type="http://schemas.openxmlformats.org/officeDocument/2006/relationships/image" Target="../media/image4012.png"/><Relationship Id="rId100" Type="http://schemas.openxmlformats.org/officeDocument/2006/relationships/image" Target="../media/image26.png"/><Relationship Id="rId105" Type="http://schemas.openxmlformats.org/officeDocument/2006/relationships/image" Target="../media/image31.png"/><Relationship Id="rId69" Type="http://schemas.openxmlformats.org/officeDocument/2006/relationships/image" Target="../media/image254.png"/><Relationship Id="rId113" Type="http://schemas.openxmlformats.org/officeDocument/2006/relationships/image" Target="../media/image370.png"/><Relationship Id="rId85" Type="http://schemas.openxmlformats.org/officeDocument/2006/relationships/image" Target="../media/image957.png"/><Relationship Id="rId8" Type="http://schemas.openxmlformats.org/officeDocument/2006/relationships/image" Target="../media/image501.png"/><Relationship Id="rId93" Type="http://schemas.openxmlformats.org/officeDocument/2006/relationships/image" Target="../media/image19.png"/><Relationship Id="rId98" Type="http://schemas.openxmlformats.org/officeDocument/2006/relationships/image" Target="../media/image24.png"/><Relationship Id="rId80" Type="http://schemas.openxmlformats.org/officeDocument/2006/relationships/image" Target="../media/image317.png"/><Relationship Id="rId3" Type="http://schemas.openxmlformats.org/officeDocument/2006/relationships/image" Target="../media/image496.png"/><Relationship Id="rId12" Type="http://schemas.openxmlformats.org/officeDocument/2006/relationships/image" Target="../media/image505.png"/><Relationship Id="rId17" Type="http://schemas.openxmlformats.org/officeDocument/2006/relationships/image" Target="../media/image2612.png"/><Relationship Id="rId25" Type="http://schemas.openxmlformats.org/officeDocument/2006/relationships/image" Target="../media/image3411.png"/><Relationship Id="rId33" Type="http://schemas.openxmlformats.org/officeDocument/2006/relationships/image" Target="../media/image508.png"/><Relationship Id="rId38" Type="http://schemas.openxmlformats.org/officeDocument/2006/relationships/image" Target="../media/image4310.png"/><Relationship Id="rId103" Type="http://schemas.openxmlformats.org/officeDocument/2006/relationships/image" Target="../media/image29.png"/><Relationship Id="rId108" Type="http://schemas.openxmlformats.org/officeDocument/2006/relationships/image" Target="../media/image34.png"/><Relationship Id="rId67" Type="http://schemas.openxmlformats.org/officeDocument/2006/relationships/image" Target="../media/image528.png"/><Relationship Id="rId116" Type="http://schemas.openxmlformats.org/officeDocument/2006/relationships/image" Target="../media/image40.png"/><Relationship Id="rId20" Type="http://schemas.openxmlformats.org/officeDocument/2006/relationships/image" Target="../media/image2917.png"/><Relationship Id="rId41" Type="http://schemas.openxmlformats.org/officeDocument/2006/relationships/image" Target="../media/image4610.png"/><Relationship Id="rId88" Type="http://schemas.openxmlformats.org/officeDocument/2006/relationships/image" Target="../media/image1410.png"/><Relationship Id="rId91" Type="http://schemas.openxmlformats.org/officeDocument/2006/relationships/image" Target="../media/image174.png"/><Relationship Id="rId96" Type="http://schemas.openxmlformats.org/officeDocument/2006/relationships/image" Target="../media/image22.png"/><Relationship Id="rId62" Type="http://schemas.openxmlformats.org/officeDocument/2006/relationships/image" Target="../media/image527.png"/><Relationship Id="rId70" Type="http://schemas.openxmlformats.org/officeDocument/2006/relationships/image" Target="../media/image218.png"/><Relationship Id="rId111" Type="http://schemas.openxmlformats.org/officeDocument/2006/relationships/image" Target="../media/image37.png"/><Relationship Id="rId83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15" Type="http://schemas.openxmlformats.org/officeDocument/2006/relationships/image" Target="../media/image2413.png"/><Relationship Id="rId23" Type="http://schemas.openxmlformats.org/officeDocument/2006/relationships/image" Target="../media/image3214.png"/><Relationship Id="rId28" Type="http://schemas.openxmlformats.org/officeDocument/2006/relationships/image" Target="../media/image3353.png"/><Relationship Id="rId36" Type="http://schemas.openxmlformats.org/officeDocument/2006/relationships/image" Target="../media/image4112.png"/><Relationship Id="rId106" Type="http://schemas.openxmlformats.org/officeDocument/2006/relationships/image" Target="../media/image32.png"/><Relationship Id="rId114" Type="http://schemas.openxmlformats.org/officeDocument/2006/relationships/image" Target="../media/image38.png"/><Relationship Id="rId86" Type="http://schemas.openxmlformats.org/officeDocument/2006/relationships/image" Target="../media/image1217.png"/><Relationship Id="rId10" Type="http://schemas.openxmlformats.org/officeDocument/2006/relationships/image" Target="../media/image503.png"/><Relationship Id="rId31" Type="http://schemas.openxmlformats.org/officeDocument/2006/relationships/image" Target="../media/image3611.png"/><Relationship Id="rId94" Type="http://schemas.openxmlformats.org/officeDocument/2006/relationships/image" Target="../media/image20.png"/><Relationship Id="rId99" Type="http://schemas.openxmlformats.org/officeDocument/2006/relationships/image" Target="../media/image25.png"/><Relationship Id="rId101" Type="http://schemas.openxmlformats.org/officeDocument/2006/relationships/image" Target="../media/image27.png"/><Relationship Id="rId78" Type="http://schemas.openxmlformats.org/officeDocument/2006/relationships/image" Target="../media/image315.png"/><Relationship Id="rId81" Type="http://schemas.openxmlformats.org/officeDocument/2006/relationships/image" Target="../media/image318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Relationship Id="rId13" Type="http://schemas.openxmlformats.org/officeDocument/2006/relationships/image" Target="../media/image506.png"/><Relationship Id="rId18" Type="http://schemas.openxmlformats.org/officeDocument/2006/relationships/image" Target="../media/image2712.png"/><Relationship Id="rId39" Type="http://schemas.openxmlformats.org/officeDocument/2006/relationships/image" Target="../media/image4410.png"/><Relationship Id="rId109" Type="http://schemas.openxmlformats.org/officeDocument/2006/relationships/image" Target="../media/image35.png"/><Relationship Id="rId34" Type="http://schemas.openxmlformats.org/officeDocument/2006/relationships/image" Target="../media/image3916.png"/><Relationship Id="rId97" Type="http://schemas.openxmlformats.org/officeDocument/2006/relationships/image" Target="../media/image23.png"/><Relationship Id="rId104" Type="http://schemas.openxmlformats.org/officeDocument/2006/relationships/image" Target="../media/image30.png"/><Relationship Id="rId7" Type="http://schemas.openxmlformats.org/officeDocument/2006/relationships/image" Target="../media/image499.png"/><Relationship Id="rId92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404.png"/><Relationship Id="rId24" Type="http://schemas.openxmlformats.org/officeDocument/2006/relationships/image" Target="../media/image3313.png"/><Relationship Id="rId40" Type="http://schemas.openxmlformats.org/officeDocument/2006/relationships/image" Target="../media/image4510.png"/><Relationship Id="rId87" Type="http://schemas.openxmlformats.org/officeDocument/2006/relationships/image" Target="../media/image1310.png"/><Relationship Id="rId110" Type="http://schemas.openxmlformats.org/officeDocument/2006/relationships/image" Target="../media/image36.png"/><Relationship Id="rId115" Type="http://schemas.openxmlformats.org/officeDocument/2006/relationships/image" Target="../media/image39.png"/><Relationship Id="rId61" Type="http://schemas.openxmlformats.org/officeDocument/2006/relationships/image" Target="../media/image526.png"/><Relationship Id="rId82" Type="http://schemas.openxmlformats.org/officeDocument/2006/relationships/image" Target="../media/image337.png"/></Relationships>
</file>

<file path=ppt/slides/_rels/slide5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8.png"/><Relationship Id="rId3" Type="http://schemas.openxmlformats.org/officeDocument/2006/relationships/image" Target="../media/image496.png"/><Relationship Id="rId34" Type="http://schemas.openxmlformats.org/officeDocument/2006/relationships/image" Target="../media/image43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14.png"/><Relationship Id="rId2" Type="http://schemas.openxmlformats.org/officeDocument/2006/relationships/notesSlide" Target="../notesSlides/notesSlide48.xml"/><Relationship Id="rId29" Type="http://schemas.openxmlformats.org/officeDocument/2006/relationships/image" Target="../media/image3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32" Type="http://schemas.openxmlformats.org/officeDocument/2006/relationships/image" Target="../media/image3710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13.png"/><Relationship Id="rId5" Type="http://schemas.openxmlformats.org/officeDocument/2006/relationships/image" Target="../media/image10113.png"/><Relationship Id="rId28" Type="http://schemas.openxmlformats.org/officeDocument/2006/relationships/image" Target="../media/image3353.png"/><Relationship Id="rId36" Type="http://schemas.openxmlformats.org/officeDocument/2006/relationships/image" Target="../media/image45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4" Type="http://schemas.openxmlformats.org/officeDocument/2006/relationships/image" Target="../media/image497.png"/><Relationship Id="rId35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0.png"/><Relationship Id="rId51" Type="http://schemas.openxmlformats.org/officeDocument/2006/relationships/image" Target="../media/image58.png"/><Relationship Id="rId3" Type="http://schemas.openxmlformats.org/officeDocument/2006/relationships/image" Target="../media/image496.png"/><Relationship Id="rId42" Type="http://schemas.openxmlformats.org/officeDocument/2006/relationships/image" Target="../media/image48.png"/><Relationship Id="rId47" Type="http://schemas.openxmlformats.org/officeDocument/2006/relationships/image" Target="../media/image54.png"/><Relationship Id="rId50" Type="http://schemas.openxmlformats.org/officeDocument/2006/relationships/image" Target="../media/image57.png"/><Relationship Id="rId33" Type="http://schemas.openxmlformats.org/officeDocument/2006/relationships/image" Target="../media/image45.png"/><Relationship Id="rId38" Type="http://schemas.openxmlformats.org/officeDocument/2006/relationships/image" Target="../media/image513.png"/><Relationship Id="rId46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29" Type="http://schemas.openxmlformats.org/officeDocument/2006/relationships/image" Target="../media/image3404.png"/><Relationship Id="rId41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4.png"/><Relationship Id="rId40" Type="http://schemas.openxmlformats.org/officeDocument/2006/relationships/image" Target="../media/image46.png"/><Relationship Id="rId45" Type="http://schemas.openxmlformats.org/officeDocument/2006/relationships/image" Target="../media/image52.png"/><Relationship Id="rId53" Type="http://schemas.openxmlformats.org/officeDocument/2006/relationships/image" Target="../media/image60.png"/><Relationship Id="rId49" Type="http://schemas.openxmlformats.org/officeDocument/2006/relationships/image" Target="../media/image56.png"/><Relationship Id="rId31" Type="http://schemas.openxmlformats.org/officeDocument/2006/relationships/image" Target="../media/image43.png"/><Relationship Id="rId44" Type="http://schemas.openxmlformats.org/officeDocument/2006/relationships/image" Target="../media/image51.png"/><Relationship Id="rId52" Type="http://schemas.openxmlformats.org/officeDocument/2006/relationships/image" Target="../media/image59.png"/><Relationship Id="rId30" Type="http://schemas.openxmlformats.org/officeDocument/2006/relationships/image" Target="../media/image42.png"/><Relationship Id="rId43" Type="http://schemas.openxmlformats.org/officeDocument/2006/relationships/image" Target="../media/image49.png"/><Relationship Id="rId48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3.png"/><Relationship Id="rId18" Type="http://schemas.openxmlformats.org/officeDocument/2006/relationships/image" Target="../media/image626.png"/><Relationship Id="rId26" Type="http://schemas.openxmlformats.org/officeDocument/2006/relationships/image" Target="../media/image634.png"/><Relationship Id="rId21" Type="http://schemas.openxmlformats.org/officeDocument/2006/relationships/image" Target="../media/image629.png"/><Relationship Id="rId34" Type="http://schemas.openxmlformats.org/officeDocument/2006/relationships/image" Target="../media/image645.png"/><Relationship Id="rId7" Type="http://schemas.openxmlformats.org/officeDocument/2006/relationships/image" Target="../media/image615.png"/><Relationship Id="rId12" Type="http://schemas.openxmlformats.org/officeDocument/2006/relationships/image" Target="../media/image619.png"/><Relationship Id="rId17" Type="http://schemas.openxmlformats.org/officeDocument/2006/relationships/image" Target="../media/image584.png"/><Relationship Id="rId25" Type="http://schemas.openxmlformats.org/officeDocument/2006/relationships/image" Target="../media/image602.png"/><Relationship Id="rId33" Type="http://schemas.openxmlformats.org/officeDocument/2006/relationships/image" Target="../media/image644.png"/><Relationship Id="rId38" Type="http://schemas.openxmlformats.org/officeDocument/2006/relationships/image" Target="../media/image648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583.png"/><Relationship Id="rId20" Type="http://schemas.openxmlformats.org/officeDocument/2006/relationships/image" Target="../media/image628.png"/><Relationship Id="rId29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11" Type="http://schemas.openxmlformats.org/officeDocument/2006/relationships/image" Target="../media/image618.png"/><Relationship Id="rId24" Type="http://schemas.openxmlformats.org/officeDocument/2006/relationships/image" Target="../media/image633.png"/><Relationship Id="rId32" Type="http://schemas.openxmlformats.org/officeDocument/2006/relationships/image" Target="../media/image643.png"/><Relationship Id="rId37" Type="http://schemas.openxmlformats.org/officeDocument/2006/relationships/image" Target="../media/image604.png"/><Relationship Id="rId5" Type="http://schemas.openxmlformats.org/officeDocument/2006/relationships/image" Target="../media/image609.png"/><Relationship Id="rId15" Type="http://schemas.openxmlformats.org/officeDocument/2006/relationships/image" Target="../media/image625.png"/><Relationship Id="rId23" Type="http://schemas.openxmlformats.org/officeDocument/2006/relationships/image" Target="../media/image632.png"/><Relationship Id="rId28" Type="http://schemas.openxmlformats.org/officeDocument/2006/relationships/image" Target="../media/image461.png"/><Relationship Id="rId36" Type="http://schemas.openxmlformats.org/officeDocument/2006/relationships/image" Target="../media/image647.png"/><Relationship Id="rId10" Type="http://schemas.openxmlformats.org/officeDocument/2006/relationships/image" Target="../media/image617.png"/><Relationship Id="rId19" Type="http://schemas.openxmlformats.org/officeDocument/2006/relationships/image" Target="../media/image627.png"/><Relationship Id="rId31" Type="http://schemas.openxmlformats.org/officeDocument/2006/relationships/image" Target="../media/image639.png"/><Relationship Id="rId4" Type="http://schemas.openxmlformats.org/officeDocument/2006/relationships/image" Target="../media/image608.png"/><Relationship Id="rId9" Type="http://schemas.openxmlformats.org/officeDocument/2006/relationships/image" Target="../media/image616.png"/><Relationship Id="rId14" Type="http://schemas.openxmlformats.org/officeDocument/2006/relationships/image" Target="../media/image450.png"/><Relationship Id="rId22" Type="http://schemas.openxmlformats.org/officeDocument/2006/relationships/image" Target="../media/image631.png"/><Relationship Id="rId27" Type="http://schemas.openxmlformats.org/officeDocument/2006/relationships/image" Target="../media/image635.png"/><Relationship Id="rId30" Type="http://schemas.openxmlformats.org/officeDocument/2006/relationships/image" Target="../media/image638.png"/><Relationship Id="rId35" Type="http://schemas.openxmlformats.org/officeDocument/2006/relationships/image" Target="../media/image646.png"/><Relationship Id="rId8" Type="http://schemas.openxmlformats.org/officeDocument/2006/relationships/image" Target="../media/image586.png"/><Relationship Id="rId3" Type="http://schemas.openxmlformats.org/officeDocument/2006/relationships/image" Target="../media/image607.png"/></Relationships>
</file>

<file path=ppt/slides/_rels/slide62.xml.rels><?xml version="1.0" encoding="UTF-8" standalone="yes"?>
<Relationships xmlns="http://schemas.openxmlformats.org/package/2006/relationships"><Relationship Id="rId329" Type="http://schemas.openxmlformats.org/officeDocument/2006/relationships/image" Target="../media/image687.png"/><Relationship Id="rId340" Type="http://schemas.openxmlformats.org/officeDocument/2006/relationships/image" Target="../media/image699.png"/><Relationship Id="rId324" Type="http://schemas.openxmlformats.org/officeDocument/2006/relationships/image" Target="../media/image669.png"/><Relationship Id="rId345" Type="http://schemas.openxmlformats.org/officeDocument/2006/relationships/image" Target="../media/image705.png"/><Relationship Id="rId361" Type="http://schemas.openxmlformats.org/officeDocument/2006/relationships/image" Target="../media/image88.png"/><Relationship Id="rId366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319" Type="http://schemas.openxmlformats.org/officeDocument/2006/relationships/image" Target="../media/image664.png"/><Relationship Id="rId327" Type="http://schemas.openxmlformats.org/officeDocument/2006/relationships/image" Target="../media/image685.png"/><Relationship Id="rId314" Type="http://schemas.openxmlformats.org/officeDocument/2006/relationships/image" Target="../media/image658.png"/><Relationship Id="rId330" Type="http://schemas.openxmlformats.org/officeDocument/2006/relationships/image" Target="../media/image688.png"/><Relationship Id="rId335" Type="http://schemas.openxmlformats.org/officeDocument/2006/relationships/image" Target="../media/image694.png"/><Relationship Id="rId322" Type="http://schemas.openxmlformats.org/officeDocument/2006/relationships/image" Target="../media/image667.png"/><Relationship Id="rId343" Type="http://schemas.openxmlformats.org/officeDocument/2006/relationships/image" Target="../media/image703.png"/><Relationship Id="rId348" Type="http://schemas.openxmlformats.org/officeDocument/2006/relationships/image" Target="../media/image708.png"/><Relationship Id="rId301" Type="http://schemas.openxmlformats.org/officeDocument/2006/relationships/image" Target="../media/image495.png"/><Relationship Id="rId356" Type="http://schemas.openxmlformats.org/officeDocument/2006/relationships/image" Target="../media/image83.png"/><Relationship Id="rId364" Type="http://schemas.openxmlformats.org/officeDocument/2006/relationships/image" Target="../media/image91.png"/><Relationship Id="rId369" Type="http://schemas.openxmlformats.org/officeDocument/2006/relationships/image" Target="../media/image96.png"/><Relationship Id="rId377" Type="http://schemas.openxmlformats.org/officeDocument/2006/relationships/image" Target="../media/image104.png"/><Relationship Id="rId351" Type="http://schemas.openxmlformats.org/officeDocument/2006/relationships/image" Target="../media/image78.png"/><Relationship Id="rId372" Type="http://schemas.openxmlformats.org/officeDocument/2006/relationships/image" Target="../media/image99.png"/><Relationship Id="rId317" Type="http://schemas.openxmlformats.org/officeDocument/2006/relationships/image" Target="../media/image662.png"/><Relationship Id="rId333" Type="http://schemas.openxmlformats.org/officeDocument/2006/relationships/image" Target="../media/image692.png"/><Relationship Id="rId338" Type="http://schemas.openxmlformats.org/officeDocument/2006/relationships/image" Target="../media/image697.png"/><Relationship Id="rId320" Type="http://schemas.openxmlformats.org/officeDocument/2006/relationships/image" Target="../media/image665.png"/><Relationship Id="rId346" Type="http://schemas.openxmlformats.org/officeDocument/2006/relationships/image" Target="../media/image706.png"/><Relationship Id="rId325" Type="http://schemas.openxmlformats.org/officeDocument/2006/relationships/image" Target="../media/image671.png"/><Relationship Id="rId354" Type="http://schemas.openxmlformats.org/officeDocument/2006/relationships/image" Target="../media/image81.png"/><Relationship Id="rId359" Type="http://schemas.openxmlformats.org/officeDocument/2006/relationships/image" Target="../media/image86.png"/><Relationship Id="rId367" Type="http://schemas.openxmlformats.org/officeDocument/2006/relationships/image" Target="../media/image94.png"/><Relationship Id="rId341" Type="http://schemas.openxmlformats.org/officeDocument/2006/relationships/image" Target="../media/image701.png"/><Relationship Id="rId362" Type="http://schemas.openxmlformats.org/officeDocument/2006/relationships/image" Target="../media/image89.png"/><Relationship Id="rId370" Type="http://schemas.openxmlformats.org/officeDocument/2006/relationships/image" Target="../media/image97.png"/><Relationship Id="rId375" Type="http://schemas.openxmlformats.org/officeDocument/2006/relationships/image" Target="../media/image102.png"/><Relationship Id="rId315" Type="http://schemas.openxmlformats.org/officeDocument/2006/relationships/image" Target="../media/image659.png"/><Relationship Id="rId328" Type="http://schemas.openxmlformats.org/officeDocument/2006/relationships/image" Target="../media/image686.png"/><Relationship Id="rId336" Type="http://schemas.openxmlformats.org/officeDocument/2006/relationships/image" Target="../media/image695.png"/><Relationship Id="rId323" Type="http://schemas.openxmlformats.org/officeDocument/2006/relationships/image" Target="../media/image668.png"/><Relationship Id="rId344" Type="http://schemas.openxmlformats.org/officeDocument/2006/relationships/image" Target="../media/image704.png"/><Relationship Id="rId349" Type="http://schemas.openxmlformats.org/officeDocument/2006/relationships/image" Target="../media/image709.png"/><Relationship Id="rId357" Type="http://schemas.openxmlformats.org/officeDocument/2006/relationships/image" Target="../media/image84.png"/><Relationship Id="rId331" Type="http://schemas.openxmlformats.org/officeDocument/2006/relationships/image" Target="../media/image689.png"/><Relationship Id="rId352" Type="http://schemas.openxmlformats.org/officeDocument/2006/relationships/image" Target="../media/image79.png"/><Relationship Id="rId360" Type="http://schemas.openxmlformats.org/officeDocument/2006/relationships/image" Target="../media/image87.png"/><Relationship Id="rId365" Type="http://schemas.openxmlformats.org/officeDocument/2006/relationships/image" Target="../media/image92.png"/><Relationship Id="rId373" Type="http://schemas.openxmlformats.org/officeDocument/2006/relationships/image" Target="../media/image100.png"/><Relationship Id="rId378" Type="http://schemas.openxmlformats.org/officeDocument/2006/relationships/image" Target="../media/image958.png"/><Relationship Id="rId1" Type="http://schemas.openxmlformats.org/officeDocument/2006/relationships/slideLayout" Target="../slideLayouts/slideLayout2.xml"/><Relationship Id="rId270" Type="http://schemas.openxmlformats.org/officeDocument/2006/relationships/image" Target="../media/image464.png"/><Relationship Id="rId339" Type="http://schemas.openxmlformats.org/officeDocument/2006/relationships/image" Target="../media/image698.png"/><Relationship Id="rId318" Type="http://schemas.openxmlformats.org/officeDocument/2006/relationships/image" Target="../media/image663.png"/><Relationship Id="rId347" Type="http://schemas.openxmlformats.org/officeDocument/2006/relationships/image" Target="../media/image707.png"/><Relationship Id="rId326" Type="http://schemas.openxmlformats.org/officeDocument/2006/relationships/image" Target="../media/image672.png"/><Relationship Id="rId334" Type="http://schemas.openxmlformats.org/officeDocument/2006/relationships/image" Target="../media/image693.png"/><Relationship Id="rId321" Type="http://schemas.openxmlformats.org/officeDocument/2006/relationships/image" Target="../media/image666.png"/><Relationship Id="rId342" Type="http://schemas.openxmlformats.org/officeDocument/2006/relationships/image" Target="../media/image702.png"/><Relationship Id="rId350" Type="http://schemas.openxmlformats.org/officeDocument/2006/relationships/image" Target="../media/image712.png"/><Relationship Id="rId355" Type="http://schemas.openxmlformats.org/officeDocument/2006/relationships/image" Target="../media/image82.png"/><Relationship Id="rId363" Type="http://schemas.openxmlformats.org/officeDocument/2006/relationships/image" Target="../media/image90.png"/><Relationship Id="rId368" Type="http://schemas.openxmlformats.org/officeDocument/2006/relationships/image" Target="../media/image95.png"/><Relationship Id="rId371" Type="http://schemas.openxmlformats.org/officeDocument/2006/relationships/image" Target="../media/image98.png"/><Relationship Id="rId376" Type="http://schemas.openxmlformats.org/officeDocument/2006/relationships/image" Target="../media/image103.png"/><Relationship Id="rId316" Type="http://schemas.openxmlformats.org/officeDocument/2006/relationships/image" Target="../media/image661.png"/><Relationship Id="rId337" Type="http://schemas.openxmlformats.org/officeDocument/2006/relationships/image" Target="../media/image696.png"/><Relationship Id="rId332" Type="http://schemas.openxmlformats.org/officeDocument/2006/relationships/image" Target="../media/image691.png"/><Relationship Id="rId353" Type="http://schemas.openxmlformats.org/officeDocument/2006/relationships/image" Target="../media/image80.png"/><Relationship Id="rId358" Type="http://schemas.openxmlformats.org/officeDocument/2006/relationships/image" Target="../media/image85.png"/><Relationship Id="rId374" Type="http://schemas.openxmlformats.org/officeDocument/2006/relationships/image" Target="../media/image101.png"/><Relationship Id="rId379" Type="http://schemas.openxmlformats.org/officeDocument/2006/relationships/image" Target="../media/image959.png"/></Relationships>
</file>

<file path=ppt/slides/_rels/slide63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7.png"/><Relationship Id="rId294" Type="http://schemas.openxmlformats.org/officeDocument/2006/relationships/image" Target="../media/image692.png"/><Relationship Id="rId299" Type="http://schemas.openxmlformats.org/officeDocument/2006/relationships/image" Target="../media/image697.png"/><Relationship Id="rId303" Type="http://schemas.openxmlformats.org/officeDocument/2006/relationships/image" Target="../media/image664.png"/><Relationship Id="rId308" Type="http://schemas.openxmlformats.org/officeDocument/2006/relationships/image" Target="../media/image668.png"/><Relationship Id="rId63" Type="http://schemas.openxmlformats.org/officeDocument/2006/relationships/image" Target="../media/image2903.png"/><Relationship Id="rId324" Type="http://schemas.openxmlformats.org/officeDocument/2006/relationships/image" Target="../media/image516.png"/><Relationship Id="rId200" Type="http://schemas.openxmlformats.org/officeDocument/2006/relationships/image" Target="../media/image107.png"/><Relationship Id="rId205" Type="http://schemas.openxmlformats.org/officeDocument/2006/relationships/image" Target="../media/image111.png"/><Relationship Id="rId226" Type="http://schemas.openxmlformats.org/officeDocument/2006/relationships/image" Target="../media/image500.png"/><Relationship Id="rId221" Type="http://schemas.openxmlformats.org/officeDocument/2006/relationships/image" Target="../media/image2961.png"/><Relationship Id="rId242" Type="http://schemas.openxmlformats.org/officeDocument/2006/relationships/image" Target="../media/image446.png"/><Relationship Id="rId284" Type="http://schemas.openxmlformats.org/officeDocument/2006/relationships/image" Target="../media/image685.png"/><Relationship Id="rId289" Type="http://schemas.openxmlformats.org/officeDocument/2006/relationships/image" Target="../media/image687.png"/><Relationship Id="rId319" Type="http://schemas.openxmlformats.org/officeDocument/2006/relationships/image" Target="../media/image671.png"/><Relationship Id="rId11" Type="http://schemas.openxmlformats.org/officeDocument/2006/relationships/image" Target="../media/image348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06.png"/><Relationship Id="rId5" Type="http://schemas.openxmlformats.org/officeDocument/2006/relationships/image" Target="../media/image806.png"/><Relationship Id="rId216" Type="http://schemas.openxmlformats.org/officeDocument/2006/relationships/image" Target="../media/image366.png"/><Relationship Id="rId237" Type="http://schemas.openxmlformats.org/officeDocument/2006/relationships/image" Target="../media/image437.png"/><Relationship Id="rId211" Type="http://schemas.openxmlformats.org/officeDocument/2006/relationships/image" Target="../media/image116.png"/><Relationship Id="rId232" Type="http://schemas.openxmlformats.org/officeDocument/2006/relationships/image" Target="../media/image428.png"/><Relationship Id="rId295" Type="http://schemas.openxmlformats.org/officeDocument/2006/relationships/image" Target="../media/image693.png"/><Relationship Id="rId309" Type="http://schemas.openxmlformats.org/officeDocument/2006/relationships/image" Target="../media/image702.png"/><Relationship Id="rId64" Type="http://schemas.openxmlformats.org/officeDocument/2006/relationships/image" Target="../media/image1725.png"/><Relationship Id="rId290" Type="http://schemas.openxmlformats.org/officeDocument/2006/relationships/image" Target="../media/image662.png"/><Relationship Id="rId304" Type="http://schemas.openxmlformats.org/officeDocument/2006/relationships/image" Target="../media/image665.png"/><Relationship Id="rId320" Type="http://schemas.openxmlformats.org/officeDocument/2006/relationships/image" Target="../media/image672.png"/><Relationship Id="rId325" Type="http://schemas.openxmlformats.org/officeDocument/2006/relationships/image" Target="../media/image521.png"/><Relationship Id="rId206" Type="http://schemas.openxmlformats.org/officeDocument/2006/relationships/image" Target="../media/image112.png"/><Relationship Id="rId227" Type="http://schemas.openxmlformats.org/officeDocument/2006/relationships/image" Target="../media/image2991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447.png"/><Relationship Id="rId285" Type="http://schemas.openxmlformats.org/officeDocument/2006/relationships/image" Target="../media/image658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99.png"/><Relationship Id="rId310" Type="http://schemas.openxmlformats.org/officeDocument/2006/relationships/image" Target="../media/image669.png"/><Relationship Id="rId315" Type="http://schemas.openxmlformats.org/officeDocument/2006/relationships/image" Target="../media/image707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7.png"/><Relationship Id="rId212" Type="http://schemas.openxmlformats.org/officeDocument/2006/relationships/image" Target="../media/image117.png"/><Relationship Id="rId233" Type="http://schemas.openxmlformats.org/officeDocument/2006/relationships/image" Target="../media/image429.png"/><Relationship Id="rId238" Type="http://schemas.openxmlformats.org/officeDocument/2006/relationships/image" Target="../media/image438.png"/><Relationship Id="rId291" Type="http://schemas.openxmlformats.org/officeDocument/2006/relationships/image" Target="../media/image688.png"/><Relationship Id="rId296" Type="http://schemas.openxmlformats.org/officeDocument/2006/relationships/image" Target="../media/image694.png"/><Relationship Id="rId300" Type="http://schemas.openxmlformats.org/officeDocument/2006/relationships/image" Target="../media/image698.png"/><Relationship Id="rId305" Type="http://schemas.openxmlformats.org/officeDocument/2006/relationships/image" Target="../media/image701.png"/><Relationship Id="rId65" Type="http://schemas.openxmlformats.org/officeDocument/2006/relationships/image" Target="../media/image1735.png"/><Relationship Id="rId321" Type="http://schemas.openxmlformats.org/officeDocument/2006/relationships/image" Target="../media/image958.png"/><Relationship Id="rId4" Type="http://schemas.openxmlformats.org/officeDocument/2006/relationships/image" Target="../media/image3612.png"/><Relationship Id="rId9" Type="http://schemas.openxmlformats.org/officeDocument/2006/relationships/image" Target="../media/image3711.png"/><Relationship Id="rId202" Type="http://schemas.openxmlformats.org/officeDocument/2006/relationships/image" Target="../media/image108.png"/><Relationship Id="rId207" Type="http://schemas.openxmlformats.org/officeDocument/2006/relationships/image" Target="../media/image113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01.png"/><Relationship Id="rId236" Type="http://schemas.openxmlformats.org/officeDocument/2006/relationships/image" Target="../media/image436.png"/><Relationship Id="rId244" Type="http://schemas.openxmlformats.org/officeDocument/2006/relationships/image" Target="../media/image104.png"/><Relationship Id="rId39" Type="http://schemas.openxmlformats.org/officeDocument/2006/relationships/image" Target="../media/image4132.png"/><Relationship Id="rId286" Type="http://schemas.openxmlformats.org/officeDocument/2006/relationships/image" Target="../media/image659.png"/><Relationship Id="rId316" Type="http://schemas.openxmlformats.org/officeDocument/2006/relationships/image" Target="../media/image708.png"/><Relationship Id="rId34" Type="http://schemas.openxmlformats.org/officeDocument/2006/relationships/image" Target="../media/image1106.png"/><Relationship Id="rId104" Type="http://schemas.openxmlformats.org/officeDocument/2006/relationships/image" Target="../media/image105.png"/><Relationship Id="rId311" Type="http://schemas.openxmlformats.org/officeDocument/2006/relationships/image" Target="../media/image703.png"/><Relationship Id="rId7" Type="http://schemas.openxmlformats.org/officeDocument/2006/relationships/image" Target="../media/image826.png"/><Relationship Id="rId213" Type="http://schemas.openxmlformats.org/officeDocument/2006/relationships/image" Target="../media/image118.png"/><Relationship Id="rId218" Type="http://schemas.openxmlformats.org/officeDocument/2006/relationships/image" Target="../media/image368.png"/><Relationship Id="rId234" Type="http://schemas.openxmlformats.org/officeDocument/2006/relationships/image" Target="../media/image434.png"/><Relationship Id="rId239" Type="http://schemas.openxmlformats.org/officeDocument/2006/relationships/image" Target="../media/image439.png"/><Relationship Id="rId2" Type="http://schemas.openxmlformats.org/officeDocument/2006/relationships/notesSlide" Target="../notesSlides/notesSlide57.xml"/><Relationship Id="rId292" Type="http://schemas.openxmlformats.org/officeDocument/2006/relationships/image" Target="../media/image689.png"/><Relationship Id="rId297" Type="http://schemas.openxmlformats.org/officeDocument/2006/relationships/image" Target="../media/image695.png"/><Relationship Id="rId306" Type="http://schemas.openxmlformats.org/officeDocument/2006/relationships/image" Target="../media/image666.png"/><Relationship Id="rId136" Type="http://schemas.openxmlformats.org/officeDocument/2006/relationships/image" Target="../media/image2126.png"/><Relationship Id="rId301" Type="http://schemas.openxmlformats.org/officeDocument/2006/relationships/image" Target="../media/image699.png"/><Relationship Id="rId322" Type="http://schemas.openxmlformats.org/officeDocument/2006/relationships/image" Target="../media/image959.png"/><Relationship Id="rId199" Type="http://schemas.openxmlformats.org/officeDocument/2006/relationships/image" Target="../media/image354.png"/><Relationship Id="rId203" Type="http://schemas.openxmlformats.org/officeDocument/2006/relationships/image" Target="../media/image109.png"/><Relationship Id="rId208" Type="http://schemas.openxmlformats.org/officeDocument/2006/relationships/image" Target="../media/image114.png"/><Relationship Id="rId229" Type="http://schemas.openxmlformats.org/officeDocument/2006/relationships/image" Target="../media/image119.png"/><Relationship Id="rId224" Type="http://schemas.openxmlformats.org/officeDocument/2006/relationships/image" Target="../media/image102.png"/><Relationship Id="rId240" Type="http://schemas.openxmlformats.org/officeDocument/2006/relationships/image" Target="../media/image444.png"/><Relationship Id="rId287" Type="http://schemas.openxmlformats.org/officeDocument/2006/relationships/image" Target="../media/image686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106.png"/><Relationship Id="rId312" Type="http://schemas.openxmlformats.org/officeDocument/2006/relationships/image" Target="../media/image704.png"/><Relationship Id="rId317" Type="http://schemas.openxmlformats.org/officeDocument/2006/relationships/image" Target="../media/image709.png"/><Relationship Id="rId282" Type="http://schemas.openxmlformats.org/officeDocument/2006/relationships/image" Target="../media/image495.png"/><Relationship Id="rId8" Type="http://schemas.openxmlformats.org/officeDocument/2006/relationships/image" Target="../media/image836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47.png"/><Relationship Id="rId214" Type="http://schemas.openxmlformats.org/officeDocument/2006/relationships/image" Target="../media/image2891.png"/><Relationship Id="rId230" Type="http://schemas.openxmlformats.org/officeDocument/2006/relationships/image" Target="../media/image426.png"/><Relationship Id="rId235" Type="http://schemas.openxmlformats.org/officeDocument/2006/relationships/image" Target="../media/image435.png"/><Relationship Id="rId251" Type="http://schemas.openxmlformats.org/officeDocument/2006/relationships/image" Target="../media/image464.png"/><Relationship Id="rId298" Type="http://schemas.openxmlformats.org/officeDocument/2006/relationships/image" Target="../media/image696.png"/><Relationship Id="rId137" Type="http://schemas.openxmlformats.org/officeDocument/2006/relationships/image" Target="../media/image2136.png"/><Relationship Id="rId293" Type="http://schemas.openxmlformats.org/officeDocument/2006/relationships/image" Target="../media/image691.png"/><Relationship Id="rId302" Type="http://schemas.openxmlformats.org/officeDocument/2006/relationships/image" Target="../media/image663.png"/><Relationship Id="rId307" Type="http://schemas.openxmlformats.org/officeDocument/2006/relationships/image" Target="../media/image667.png"/><Relationship Id="rId323" Type="http://schemas.openxmlformats.org/officeDocument/2006/relationships/image" Target="../media/image5011.png"/><Relationship Id="rId209" Type="http://schemas.openxmlformats.org/officeDocument/2006/relationships/image" Target="../media/image115.png"/><Relationship Id="rId204" Type="http://schemas.openxmlformats.org/officeDocument/2006/relationships/image" Target="../media/image110.png"/><Relationship Id="rId220" Type="http://schemas.openxmlformats.org/officeDocument/2006/relationships/image" Target="../media/image2951.png"/><Relationship Id="rId225" Type="http://schemas.openxmlformats.org/officeDocument/2006/relationships/image" Target="../media/image2981.png"/><Relationship Id="rId241" Type="http://schemas.openxmlformats.org/officeDocument/2006/relationships/image" Target="../media/image445.png"/><Relationship Id="rId288" Type="http://schemas.openxmlformats.org/officeDocument/2006/relationships/image" Target="../media/image661.png"/><Relationship Id="rId36" Type="http://schemas.openxmlformats.org/officeDocument/2006/relationships/image" Target="../media/image1126.png"/><Relationship Id="rId313" Type="http://schemas.openxmlformats.org/officeDocument/2006/relationships/image" Target="../media/image705.png"/><Relationship Id="rId318" Type="http://schemas.openxmlformats.org/officeDocument/2006/relationships/image" Target="../media/image712.png"/><Relationship Id="rId10" Type="http://schemas.openxmlformats.org/officeDocument/2006/relationships/image" Target="../media/image38122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64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8.png"/><Relationship Id="rId294" Type="http://schemas.openxmlformats.org/officeDocument/2006/relationships/image" Target="../media/image689.png"/><Relationship Id="rId299" Type="http://schemas.openxmlformats.org/officeDocument/2006/relationships/image" Target="../media/image695.png"/><Relationship Id="rId303" Type="http://schemas.openxmlformats.org/officeDocument/2006/relationships/image" Target="../media/image699.png"/><Relationship Id="rId308" Type="http://schemas.openxmlformats.org/officeDocument/2006/relationships/image" Target="../media/image666.png"/><Relationship Id="rId63" Type="http://schemas.openxmlformats.org/officeDocument/2006/relationships/image" Target="../media/image2903.png"/><Relationship Id="rId324" Type="http://schemas.openxmlformats.org/officeDocument/2006/relationships/image" Target="../media/image959.png"/><Relationship Id="rId200" Type="http://schemas.openxmlformats.org/officeDocument/2006/relationships/image" Target="../media/image107.png"/><Relationship Id="rId205" Type="http://schemas.openxmlformats.org/officeDocument/2006/relationships/image" Target="../media/image111.png"/><Relationship Id="rId226" Type="http://schemas.openxmlformats.org/officeDocument/2006/relationships/image" Target="../media/image2991.png"/><Relationship Id="rId221" Type="http://schemas.openxmlformats.org/officeDocument/2006/relationships/image" Target="../media/image2961.png"/><Relationship Id="rId242" Type="http://schemas.openxmlformats.org/officeDocument/2006/relationships/image" Target="../media/image447.png"/><Relationship Id="rId284" Type="http://schemas.openxmlformats.org/officeDocument/2006/relationships/image" Target="../media/image673.png"/><Relationship Id="rId289" Type="http://schemas.openxmlformats.org/officeDocument/2006/relationships/image" Target="../media/image686.png"/><Relationship Id="rId319" Type="http://schemas.openxmlformats.org/officeDocument/2006/relationships/image" Target="../media/image709.png"/><Relationship Id="rId11" Type="http://schemas.openxmlformats.org/officeDocument/2006/relationships/image" Target="../media/image348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04.png"/><Relationship Id="rId5" Type="http://schemas.openxmlformats.org/officeDocument/2006/relationships/image" Target="../media/image806.png"/><Relationship Id="rId216" Type="http://schemas.openxmlformats.org/officeDocument/2006/relationships/image" Target="../media/image366.png"/><Relationship Id="rId237" Type="http://schemas.openxmlformats.org/officeDocument/2006/relationships/image" Target="../media/image438.png"/><Relationship Id="rId211" Type="http://schemas.openxmlformats.org/officeDocument/2006/relationships/image" Target="../media/image116.png"/><Relationship Id="rId232" Type="http://schemas.openxmlformats.org/officeDocument/2006/relationships/image" Target="../media/image429.png"/><Relationship Id="rId295" Type="http://schemas.openxmlformats.org/officeDocument/2006/relationships/image" Target="../media/image691.png"/><Relationship Id="rId309" Type="http://schemas.openxmlformats.org/officeDocument/2006/relationships/image" Target="../media/image667.png"/><Relationship Id="rId64" Type="http://schemas.openxmlformats.org/officeDocument/2006/relationships/image" Target="../media/image1725.png"/><Relationship Id="rId290" Type="http://schemas.openxmlformats.org/officeDocument/2006/relationships/image" Target="../media/image661.png"/><Relationship Id="rId304" Type="http://schemas.openxmlformats.org/officeDocument/2006/relationships/image" Target="../media/image663.png"/><Relationship Id="rId320" Type="http://schemas.openxmlformats.org/officeDocument/2006/relationships/image" Target="../media/image712.png"/><Relationship Id="rId325" Type="http://schemas.openxmlformats.org/officeDocument/2006/relationships/image" Target="../media/image5011.png"/><Relationship Id="rId206" Type="http://schemas.openxmlformats.org/officeDocument/2006/relationships/image" Target="../media/image113.png"/><Relationship Id="rId227" Type="http://schemas.openxmlformats.org/officeDocument/2006/relationships/image" Target="../media/image3001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104.png"/><Relationship Id="rId285" Type="http://schemas.openxmlformats.org/officeDocument/2006/relationships/image" Target="../media/image120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99.png"/><Relationship Id="rId310" Type="http://schemas.openxmlformats.org/officeDocument/2006/relationships/image" Target="../media/image668.png"/><Relationship Id="rId315" Type="http://schemas.openxmlformats.org/officeDocument/2006/relationships/image" Target="../media/image705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7.png"/><Relationship Id="rId212" Type="http://schemas.openxmlformats.org/officeDocument/2006/relationships/image" Target="../media/image117.png"/><Relationship Id="rId233" Type="http://schemas.openxmlformats.org/officeDocument/2006/relationships/image" Target="../media/image434.png"/><Relationship Id="rId238" Type="http://schemas.openxmlformats.org/officeDocument/2006/relationships/image" Target="../media/image439.png"/><Relationship Id="rId291" Type="http://schemas.openxmlformats.org/officeDocument/2006/relationships/image" Target="../media/image687.png"/><Relationship Id="rId296" Type="http://schemas.openxmlformats.org/officeDocument/2006/relationships/image" Target="../media/image692.png"/><Relationship Id="rId300" Type="http://schemas.openxmlformats.org/officeDocument/2006/relationships/image" Target="../media/image696.png"/><Relationship Id="rId305" Type="http://schemas.openxmlformats.org/officeDocument/2006/relationships/image" Target="../media/image664.png"/><Relationship Id="rId326" Type="http://schemas.openxmlformats.org/officeDocument/2006/relationships/image" Target="../media/image516.png"/><Relationship Id="rId65" Type="http://schemas.openxmlformats.org/officeDocument/2006/relationships/image" Target="../media/image1735.png"/><Relationship Id="rId321" Type="http://schemas.openxmlformats.org/officeDocument/2006/relationships/image" Target="../media/image671.png"/><Relationship Id="rId4" Type="http://schemas.openxmlformats.org/officeDocument/2006/relationships/image" Target="../media/image3612.png"/><Relationship Id="rId9" Type="http://schemas.openxmlformats.org/officeDocument/2006/relationships/image" Target="../media/image3711.png"/><Relationship Id="rId202" Type="http://schemas.openxmlformats.org/officeDocument/2006/relationships/image" Target="../media/image108.png"/><Relationship Id="rId207" Type="http://schemas.openxmlformats.org/officeDocument/2006/relationships/image" Target="../media/image114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36" Type="http://schemas.openxmlformats.org/officeDocument/2006/relationships/image" Target="../media/image437.png"/><Relationship Id="rId39" Type="http://schemas.openxmlformats.org/officeDocument/2006/relationships/image" Target="../media/image4132.png"/><Relationship Id="rId286" Type="http://schemas.openxmlformats.org/officeDocument/2006/relationships/image" Target="../media/image685.png"/><Relationship Id="rId316" Type="http://schemas.openxmlformats.org/officeDocument/2006/relationships/image" Target="../media/image706.png"/><Relationship Id="rId34" Type="http://schemas.openxmlformats.org/officeDocument/2006/relationships/image" Target="../media/image1106.png"/><Relationship Id="rId104" Type="http://schemas.openxmlformats.org/officeDocument/2006/relationships/image" Target="../media/image105.png"/><Relationship Id="rId311" Type="http://schemas.openxmlformats.org/officeDocument/2006/relationships/image" Target="../media/image702.png"/><Relationship Id="rId7" Type="http://schemas.openxmlformats.org/officeDocument/2006/relationships/image" Target="../media/image826.png"/><Relationship Id="rId213" Type="http://schemas.openxmlformats.org/officeDocument/2006/relationships/image" Target="../media/image118.png"/><Relationship Id="rId218" Type="http://schemas.openxmlformats.org/officeDocument/2006/relationships/image" Target="../media/image368.png"/><Relationship Id="rId234" Type="http://schemas.openxmlformats.org/officeDocument/2006/relationships/image" Target="../media/image435.png"/><Relationship Id="rId239" Type="http://schemas.openxmlformats.org/officeDocument/2006/relationships/image" Target="../media/image444.png"/><Relationship Id="rId2" Type="http://schemas.openxmlformats.org/officeDocument/2006/relationships/notesSlide" Target="../notesSlides/notesSlide58.xml"/><Relationship Id="rId292" Type="http://schemas.openxmlformats.org/officeDocument/2006/relationships/image" Target="../media/image662.png"/><Relationship Id="rId297" Type="http://schemas.openxmlformats.org/officeDocument/2006/relationships/image" Target="../media/image693.png"/><Relationship Id="rId306" Type="http://schemas.openxmlformats.org/officeDocument/2006/relationships/image" Target="../media/image665.png"/><Relationship Id="rId136" Type="http://schemas.openxmlformats.org/officeDocument/2006/relationships/image" Target="../media/image2126.png"/><Relationship Id="rId301" Type="http://schemas.openxmlformats.org/officeDocument/2006/relationships/image" Target="../media/image697.png"/><Relationship Id="rId322" Type="http://schemas.openxmlformats.org/officeDocument/2006/relationships/image" Target="../media/image672.png"/><Relationship Id="rId327" Type="http://schemas.openxmlformats.org/officeDocument/2006/relationships/image" Target="../media/image521.png"/><Relationship Id="rId199" Type="http://schemas.openxmlformats.org/officeDocument/2006/relationships/image" Target="../media/image354.png"/><Relationship Id="rId203" Type="http://schemas.openxmlformats.org/officeDocument/2006/relationships/image" Target="../media/image109.png"/><Relationship Id="rId208" Type="http://schemas.openxmlformats.org/officeDocument/2006/relationships/image" Target="../media/image115.png"/><Relationship Id="rId229" Type="http://schemas.openxmlformats.org/officeDocument/2006/relationships/image" Target="../media/image426.png"/><Relationship Id="rId224" Type="http://schemas.openxmlformats.org/officeDocument/2006/relationships/image" Target="../media/image102.png"/><Relationship Id="rId240" Type="http://schemas.openxmlformats.org/officeDocument/2006/relationships/image" Target="../media/image445.png"/><Relationship Id="rId287" Type="http://schemas.openxmlformats.org/officeDocument/2006/relationships/image" Target="../media/image658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106.png"/><Relationship Id="rId312" Type="http://schemas.openxmlformats.org/officeDocument/2006/relationships/image" Target="../media/image669.png"/><Relationship Id="rId317" Type="http://schemas.openxmlformats.org/officeDocument/2006/relationships/image" Target="../media/image707.png"/><Relationship Id="rId282" Type="http://schemas.openxmlformats.org/officeDocument/2006/relationships/image" Target="../media/image495.png"/><Relationship Id="rId8" Type="http://schemas.openxmlformats.org/officeDocument/2006/relationships/image" Target="../media/image836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47.png"/><Relationship Id="rId214" Type="http://schemas.openxmlformats.org/officeDocument/2006/relationships/image" Target="../media/image2891.png"/><Relationship Id="rId230" Type="http://schemas.openxmlformats.org/officeDocument/2006/relationships/image" Target="../media/image427.png"/><Relationship Id="rId235" Type="http://schemas.openxmlformats.org/officeDocument/2006/relationships/image" Target="../media/image436.png"/><Relationship Id="rId251" Type="http://schemas.openxmlformats.org/officeDocument/2006/relationships/image" Target="../media/image464.png"/><Relationship Id="rId298" Type="http://schemas.openxmlformats.org/officeDocument/2006/relationships/image" Target="../media/image694.png"/><Relationship Id="rId137" Type="http://schemas.openxmlformats.org/officeDocument/2006/relationships/image" Target="../media/image2136.png"/><Relationship Id="rId293" Type="http://schemas.openxmlformats.org/officeDocument/2006/relationships/image" Target="../media/image688.png"/><Relationship Id="rId302" Type="http://schemas.openxmlformats.org/officeDocument/2006/relationships/image" Target="../media/image698.png"/><Relationship Id="rId307" Type="http://schemas.openxmlformats.org/officeDocument/2006/relationships/image" Target="../media/image701.png"/><Relationship Id="rId323" Type="http://schemas.openxmlformats.org/officeDocument/2006/relationships/image" Target="../media/image958.png"/><Relationship Id="rId328" Type="http://schemas.openxmlformats.org/officeDocument/2006/relationships/image" Target="../media/image119.png"/><Relationship Id="rId204" Type="http://schemas.openxmlformats.org/officeDocument/2006/relationships/image" Target="../media/image110.png"/><Relationship Id="rId220" Type="http://schemas.openxmlformats.org/officeDocument/2006/relationships/image" Target="../media/image2951.png"/><Relationship Id="rId225" Type="http://schemas.openxmlformats.org/officeDocument/2006/relationships/image" Target="../media/image2981.png"/><Relationship Id="rId241" Type="http://schemas.openxmlformats.org/officeDocument/2006/relationships/image" Target="../media/image446.png"/><Relationship Id="rId288" Type="http://schemas.openxmlformats.org/officeDocument/2006/relationships/image" Target="../media/image659.png"/><Relationship Id="rId36" Type="http://schemas.openxmlformats.org/officeDocument/2006/relationships/image" Target="../media/image1126.png"/><Relationship Id="rId313" Type="http://schemas.openxmlformats.org/officeDocument/2006/relationships/image" Target="../media/image703.png"/><Relationship Id="rId318" Type="http://schemas.openxmlformats.org/officeDocument/2006/relationships/image" Target="../media/image708.png"/><Relationship Id="rId10" Type="http://schemas.openxmlformats.org/officeDocument/2006/relationships/image" Target="../media/image38122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65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9.png"/><Relationship Id="rId294" Type="http://schemas.openxmlformats.org/officeDocument/2006/relationships/image" Target="../media/image691.png"/><Relationship Id="rId299" Type="http://schemas.openxmlformats.org/officeDocument/2006/relationships/image" Target="../media/image696.png"/><Relationship Id="rId303" Type="http://schemas.openxmlformats.org/officeDocument/2006/relationships/image" Target="../media/image663.png"/><Relationship Id="rId308" Type="http://schemas.openxmlformats.org/officeDocument/2006/relationships/image" Target="../media/image667.png"/><Relationship Id="rId63" Type="http://schemas.openxmlformats.org/officeDocument/2006/relationships/image" Target="../media/image2903.png"/><Relationship Id="rId324" Type="http://schemas.openxmlformats.org/officeDocument/2006/relationships/image" Target="../media/image5011.png"/><Relationship Id="rId200" Type="http://schemas.openxmlformats.org/officeDocument/2006/relationships/image" Target="../media/image107.png"/><Relationship Id="rId205" Type="http://schemas.openxmlformats.org/officeDocument/2006/relationships/image" Target="../media/image111.png"/><Relationship Id="rId226" Type="http://schemas.openxmlformats.org/officeDocument/2006/relationships/image" Target="../media/image3001.png"/><Relationship Id="rId221" Type="http://schemas.openxmlformats.org/officeDocument/2006/relationships/image" Target="../media/image2961.png"/><Relationship Id="rId242" Type="http://schemas.openxmlformats.org/officeDocument/2006/relationships/image" Target="../media/image104.png"/><Relationship Id="rId284" Type="http://schemas.openxmlformats.org/officeDocument/2006/relationships/image" Target="../media/image684.png"/><Relationship Id="rId289" Type="http://schemas.openxmlformats.org/officeDocument/2006/relationships/image" Target="../media/image661.png"/><Relationship Id="rId319" Type="http://schemas.openxmlformats.org/officeDocument/2006/relationships/image" Target="../media/image712.png"/><Relationship Id="rId11" Type="http://schemas.openxmlformats.org/officeDocument/2006/relationships/image" Target="../media/image348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14.png"/><Relationship Id="rId5" Type="http://schemas.openxmlformats.org/officeDocument/2006/relationships/image" Target="../media/image806.png"/><Relationship Id="rId216" Type="http://schemas.openxmlformats.org/officeDocument/2006/relationships/image" Target="../media/image366.png"/><Relationship Id="rId237" Type="http://schemas.openxmlformats.org/officeDocument/2006/relationships/image" Target="../media/image439.png"/><Relationship Id="rId211" Type="http://schemas.openxmlformats.org/officeDocument/2006/relationships/image" Target="../media/image116.png"/><Relationship Id="rId232" Type="http://schemas.openxmlformats.org/officeDocument/2006/relationships/image" Target="../media/image434.png"/><Relationship Id="rId295" Type="http://schemas.openxmlformats.org/officeDocument/2006/relationships/image" Target="../media/image692.png"/><Relationship Id="rId309" Type="http://schemas.openxmlformats.org/officeDocument/2006/relationships/image" Target="../media/image668.png"/><Relationship Id="rId64" Type="http://schemas.openxmlformats.org/officeDocument/2006/relationships/image" Target="../media/image1725.png"/><Relationship Id="rId290" Type="http://schemas.openxmlformats.org/officeDocument/2006/relationships/image" Target="../media/image687.png"/><Relationship Id="rId304" Type="http://schemas.openxmlformats.org/officeDocument/2006/relationships/image" Target="../media/image664.png"/><Relationship Id="rId320" Type="http://schemas.openxmlformats.org/officeDocument/2006/relationships/image" Target="../media/image671.png"/><Relationship Id="rId325" Type="http://schemas.openxmlformats.org/officeDocument/2006/relationships/image" Target="../media/image516.png"/><Relationship Id="rId206" Type="http://schemas.openxmlformats.org/officeDocument/2006/relationships/image" Target="../media/image112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102.png"/><Relationship Id="rId285" Type="http://schemas.openxmlformats.org/officeDocument/2006/relationships/image" Target="../media/image685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99.png"/><Relationship Id="rId310" Type="http://schemas.openxmlformats.org/officeDocument/2006/relationships/image" Target="../media/image702.png"/><Relationship Id="rId315" Type="http://schemas.openxmlformats.org/officeDocument/2006/relationships/image" Target="../media/image715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7.png"/><Relationship Id="rId212" Type="http://schemas.openxmlformats.org/officeDocument/2006/relationships/image" Target="../media/image117.png"/><Relationship Id="rId233" Type="http://schemas.openxmlformats.org/officeDocument/2006/relationships/image" Target="../media/image435.png"/><Relationship Id="rId238" Type="http://schemas.openxmlformats.org/officeDocument/2006/relationships/image" Target="../media/image444.png"/><Relationship Id="rId291" Type="http://schemas.openxmlformats.org/officeDocument/2006/relationships/image" Target="../media/image662.png"/><Relationship Id="rId296" Type="http://schemas.openxmlformats.org/officeDocument/2006/relationships/image" Target="../media/image693.png"/><Relationship Id="rId300" Type="http://schemas.openxmlformats.org/officeDocument/2006/relationships/image" Target="../media/image697.png"/><Relationship Id="rId305" Type="http://schemas.openxmlformats.org/officeDocument/2006/relationships/image" Target="../media/image665.png"/><Relationship Id="rId275" Type="http://schemas.openxmlformats.org/officeDocument/2006/relationships/image" Target="../media/image495.png"/><Relationship Id="rId326" Type="http://schemas.openxmlformats.org/officeDocument/2006/relationships/image" Target="../media/image532.png"/><Relationship Id="rId65" Type="http://schemas.openxmlformats.org/officeDocument/2006/relationships/image" Target="../media/image1735.png"/><Relationship Id="rId321" Type="http://schemas.openxmlformats.org/officeDocument/2006/relationships/image" Target="../media/image672.png"/><Relationship Id="rId4" Type="http://schemas.openxmlformats.org/officeDocument/2006/relationships/image" Target="../media/image3612.png"/><Relationship Id="rId9" Type="http://schemas.openxmlformats.org/officeDocument/2006/relationships/image" Target="../media/image3711.png"/><Relationship Id="rId202" Type="http://schemas.openxmlformats.org/officeDocument/2006/relationships/image" Target="../media/image108.png"/><Relationship Id="rId207" Type="http://schemas.openxmlformats.org/officeDocument/2006/relationships/image" Target="../media/image113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426.png"/><Relationship Id="rId236" Type="http://schemas.openxmlformats.org/officeDocument/2006/relationships/image" Target="../media/image438.png"/><Relationship Id="rId39" Type="http://schemas.openxmlformats.org/officeDocument/2006/relationships/image" Target="../media/image4132.png"/><Relationship Id="rId286" Type="http://schemas.openxmlformats.org/officeDocument/2006/relationships/image" Target="../media/image658.png"/><Relationship Id="rId316" Type="http://schemas.openxmlformats.org/officeDocument/2006/relationships/image" Target="../media/image716.png"/><Relationship Id="rId34" Type="http://schemas.openxmlformats.org/officeDocument/2006/relationships/image" Target="../media/image1106.png"/><Relationship Id="rId104" Type="http://schemas.openxmlformats.org/officeDocument/2006/relationships/image" Target="../media/image105.png"/><Relationship Id="rId311" Type="http://schemas.openxmlformats.org/officeDocument/2006/relationships/image" Target="../media/image669.png"/><Relationship Id="rId7" Type="http://schemas.openxmlformats.org/officeDocument/2006/relationships/image" Target="../media/image826.png"/><Relationship Id="rId213" Type="http://schemas.openxmlformats.org/officeDocument/2006/relationships/image" Target="../media/image118.png"/><Relationship Id="rId218" Type="http://schemas.openxmlformats.org/officeDocument/2006/relationships/image" Target="../media/image368.png"/><Relationship Id="rId234" Type="http://schemas.openxmlformats.org/officeDocument/2006/relationships/image" Target="../media/image436.png"/><Relationship Id="rId239" Type="http://schemas.openxmlformats.org/officeDocument/2006/relationships/image" Target="../media/image445.png"/><Relationship Id="rId2" Type="http://schemas.openxmlformats.org/officeDocument/2006/relationships/notesSlide" Target="../notesSlides/notesSlide59.xml"/><Relationship Id="rId292" Type="http://schemas.openxmlformats.org/officeDocument/2006/relationships/image" Target="../media/image688.png"/><Relationship Id="rId250" Type="http://schemas.openxmlformats.org/officeDocument/2006/relationships/image" Target="../media/image464.png"/><Relationship Id="rId297" Type="http://schemas.openxmlformats.org/officeDocument/2006/relationships/image" Target="../media/image694.png"/><Relationship Id="rId306" Type="http://schemas.openxmlformats.org/officeDocument/2006/relationships/image" Target="../media/image701.png"/><Relationship Id="rId136" Type="http://schemas.openxmlformats.org/officeDocument/2006/relationships/image" Target="../media/image2126.png"/><Relationship Id="rId301" Type="http://schemas.openxmlformats.org/officeDocument/2006/relationships/image" Target="../media/image698.png"/><Relationship Id="rId322" Type="http://schemas.openxmlformats.org/officeDocument/2006/relationships/image" Target="../media/image958.png"/><Relationship Id="rId327" Type="http://schemas.openxmlformats.org/officeDocument/2006/relationships/image" Target="../media/image119.png"/><Relationship Id="rId199" Type="http://schemas.openxmlformats.org/officeDocument/2006/relationships/image" Target="../media/image354.png"/><Relationship Id="rId203" Type="http://schemas.openxmlformats.org/officeDocument/2006/relationships/image" Target="../media/image109.png"/><Relationship Id="rId208" Type="http://schemas.openxmlformats.org/officeDocument/2006/relationships/image" Target="../media/image114.png"/><Relationship Id="rId229" Type="http://schemas.openxmlformats.org/officeDocument/2006/relationships/image" Target="../media/image427.png"/><Relationship Id="rId224" Type="http://schemas.openxmlformats.org/officeDocument/2006/relationships/image" Target="../media/image2981.png"/><Relationship Id="rId240" Type="http://schemas.openxmlformats.org/officeDocument/2006/relationships/image" Target="../media/image446.png"/><Relationship Id="rId287" Type="http://schemas.openxmlformats.org/officeDocument/2006/relationships/image" Target="../media/image659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106.png"/><Relationship Id="rId312" Type="http://schemas.openxmlformats.org/officeDocument/2006/relationships/image" Target="../media/image703.png"/><Relationship Id="rId317" Type="http://schemas.openxmlformats.org/officeDocument/2006/relationships/image" Target="../media/image717.png"/><Relationship Id="rId8" Type="http://schemas.openxmlformats.org/officeDocument/2006/relationships/image" Target="../media/image836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47.png"/><Relationship Id="rId214" Type="http://schemas.openxmlformats.org/officeDocument/2006/relationships/image" Target="../media/image2891.png"/><Relationship Id="rId230" Type="http://schemas.openxmlformats.org/officeDocument/2006/relationships/image" Target="../media/image428.png"/><Relationship Id="rId235" Type="http://schemas.openxmlformats.org/officeDocument/2006/relationships/image" Target="../media/image437.png"/><Relationship Id="rId298" Type="http://schemas.openxmlformats.org/officeDocument/2006/relationships/image" Target="../media/image695.png"/><Relationship Id="rId137" Type="http://schemas.openxmlformats.org/officeDocument/2006/relationships/image" Target="../media/image2136.png"/><Relationship Id="rId293" Type="http://schemas.openxmlformats.org/officeDocument/2006/relationships/image" Target="../media/image689.png"/><Relationship Id="rId302" Type="http://schemas.openxmlformats.org/officeDocument/2006/relationships/image" Target="../media/image699.png"/><Relationship Id="rId307" Type="http://schemas.openxmlformats.org/officeDocument/2006/relationships/image" Target="../media/image666.png"/><Relationship Id="rId323" Type="http://schemas.openxmlformats.org/officeDocument/2006/relationships/image" Target="../media/image959.png"/><Relationship Id="rId209" Type="http://schemas.openxmlformats.org/officeDocument/2006/relationships/image" Target="../media/image115.png"/><Relationship Id="rId204" Type="http://schemas.openxmlformats.org/officeDocument/2006/relationships/image" Target="../media/image110.png"/><Relationship Id="rId220" Type="http://schemas.openxmlformats.org/officeDocument/2006/relationships/image" Target="../media/image2951.png"/><Relationship Id="rId225" Type="http://schemas.openxmlformats.org/officeDocument/2006/relationships/image" Target="../media/image2991.png"/><Relationship Id="rId241" Type="http://schemas.openxmlformats.org/officeDocument/2006/relationships/image" Target="../media/image447.png"/><Relationship Id="rId288" Type="http://schemas.openxmlformats.org/officeDocument/2006/relationships/image" Target="../media/image686.png"/><Relationship Id="rId36" Type="http://schemas.openxmlformats.org/officeDocument/2006/relationships/image" Target="../media/image1126.png"/><Relationship Id="rId313" Type="http://schemas.openxmlformats.org/officeDocument/2006/relationships/image" Target="../media/image713.png"/><Relationship Id="rId318" Type="http://schemas.openxmlformats.org/officeDocument/2006/relationships/image" Target="../media/image718.png"/><Relationship Id="rId10" Type="http://schemas.openxmlformats.org/officeDocument/2006/relationships/image" Target="../media/image38122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66.xml.rels><?xml version="1.0" encoding="UTF-8" standalone="yes"?>
<Relationships xmlns="http://schemas.openxmlformats.org/package/2006/relationships"><Relationship Id="rId252" Type="http://schemas.openxmlformats.org/officeDocument/2006/relationships/image" Target="../media/image464.png"/><Relationship Id="rId273" Type="http://schemas.openxmlformats.org/officeDocument/2006/relationships/image" Target="../media/image704.png"/><Relationship Id="rId138" Type="http://schemas.openxmlformats.org/officeDocument/2006/relationships/image" Target="../media/image102.png"/><Relationship Id="rId154" Type="http://schemas.openxmlformats.org/officeDocument/2006/relationships/image" Target="../media/image123.png"/><Relationship Id="rId159" Type="http://schemas.openxmlformats.org/officeDocument/2006/relationships/image" Target="../media/image125.png"/><Relationship Id="rId175" Type="http://schemas.openxmlformats.org/officeDocument/2006/relationships/image" Target="../media/image141.png"/><Relationship Id="rId63" Type="http://schemas.openxmlformats.org/officeDocument/2006/relationships/image" Target="../media/image2904.png"/><Relationship Id="rId170" Type="http://schemas.openxmlformats.org/officeDocument/2006/relationships/image" Target="../media/image136.png"/><Relationship Id="rId247" Type="http://schemas.openxmlformats.org/officeDocument/2006/relationships/image" Target="../media/image686.png"/><Relationship Id="rId263" Type="http://schemas.openxmlformats.org/officeDocument/2006/relationships/image" Target="../media/image663.png"/><Relationship Id="rId268" Type="http://schemas.openxmlformats.org/officeDocument/2006/relationships/image" Target="../media/image667.png"/><Relationship Id="rId284" Type="http://schemas.openxmlformats.org/officeDocument/2006/relationships/image" Target="../media/image958.png"/><Relationship Id="rId289" Type="http://schemas.openxmlformats.org/officeDocument/2006/relationships/image" Target="../media/image119.png"/><Relationship Id="rId11" Type="http://schemas.openxmlformats.org/officeDocument/2006/relationships/image" Target="../media/image348.png"/><Relationship Id="rId37" Type="http://schemas.openxmlformats.org/officeDocument/2006/relationships/image" Target="../media/image1137.png"/><Relationship Id="rId102" Type="http://schemas.openxmlformats.org/officeDocument/2006/relationships/image" Target="../media/image1787.png"/><Relationship Id="rId144" Type="http://schemas.openxmlformats.org/officeDocument/2006/relationships/image" Target="../media/image107.png"/><Relationship Id="rId149" Type="http://schemas.openxmlformats.org/officeDocument/2006/relationships/image" Target="../media/image111.png"/><Relationship Id="rId5" Type="http://schemas.openxmlformats.org/officeDocument/2006/relationships/image" Target="../media/image807.png"/><Relationship Id="rId160" Type="http://schemas.openxmlformats.org/officeDocument/2006/relationships/image" Target="../media/image126.png"/><Relationship Id="rId165" Type="http://schemas.openxmlformats.org/officeDocument/2006/relationships/image" Target="../media/image131.png"/><Relationship Id="rId181" Type="http://schemas.openxmlformats.org/officeDocument/2006/relationships/image" Target="../media/image147.png"/><Relationship Id="rId186" Type="http://schemas.openxmlformats.org/officeDocument/2006/relationships/image" Target="../media/image152.png"/><Relationship Id="rId253" Type="http://schemas.openxmlformats.org/officeDocument/2006/relationships/image" Target="../media/image689.png"/><Relationship Id="rId258" Type="http://schemas.openxmlformats.org/officeDocument/2006/relationships/image" Target="../media/image695.png"/><Relationship Id="rId274" Type="http://schemas.openxmlformats.org/officeDocument/2006/relationships/image" Target="../media/image705.png"/><Relationship Id="rId279" Type="http://schemas.openxmlformats.org/officeDocument/2006/relationships/image" Target="../media/image712.png"/><Relationship Id="rId64" Type="http://schemas.openxmlformats.org/officeDocument/2006/relationships/image" Target="../media/image1726.png"/><Relationship Id="rId150" Type="http://schemas.openxmlformats.org/officeDocument/2006/relationships/image" Target="../media/image112.png"/><Relationship Id="rId155" Type="http://schemas.openxmlformats.org/officeDocument/2006/relationships/image" Target="../media/image116.png"/><Relationship Id="rId171" Type="http://schemas.openxmlformats.org/officeDocument/2006/relationships/image" Target="../media/image137.png"/><Relationship Id="rId176" Type="http://schemas.openxmlformats.org/officeDocument/2006/relationships/image" Target="../media/image142.png"/><Relationship Id="rId248" Type="http://schemas.openxmlformats.org/officeDocument/2006/relationships/image" Target="../media/image661.png"/><Relationship Id="rId264" Type="http://schemas.openxmlformats.org/officeDocument/2006/relationships/image" Target="../media/image664.png"/><Relationship Id="rId269" Type="http://schemas.openxmlformats.org/officeDocument/2006/relationships/image" Target="../media/image668.png"/><Relationship Id="rId285" Type="http://schemas.openxmlformats.org/officeDocument/2006/relationships/image" Target="../media/image959.png"/><Relationship Id="rId33" Type="http://schemas.openxmlformats.org/officeDocument/2006/relationships/image" Target="../media/image39123.png"/><Relationship Id="rId38" Type="http://schemas.openxmlformats.org/officeDocument/2006/relationships/image" Target="../media/image4043.png"/><Relationship Id="rId103" Type="http://schemas.openxmlformats.org/officeDocument/2006/relationships/image" Target="../media/image99.png"/><Relationship Id="rId280" Type="http://schemas.openxmlformats.org/officeDocument/2006/relationships/image" Target="../media/image671.png"/><Relationship Id="rId140" Type="http://schemas.openxmlformats.org/officeDocument/2006/relationships/image" Target="../media/image2167.png"/><Relationship Id="rId145" Type="http://schemas.openxmlformats.org/officeDocument/2006/relationships/image" Target="../media/image122.png"/><Relationship Id="rId161" Type="http://schemas.openxmlformats.org/officeDocument/2006/relationships/image" Target="../media/image127.png"/><Relationship Id="rId166" Type="http://schemas.openxmlformats.org/officeDocument/2006/relationships/image" Target="../media/image132.png"/><Relationship Id="rId182" Type="http://schemas.openxmlformats.org/officeDocument/2006/relationships/image" Target="../media/image148.png"/><Relationship Id="rId187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8.png"/><Relationship Id="rId254" Type="http://schemas.openxmlformats.org/officeDocument/2006/relationships/image" Target="../media/image691.png"/><Relationship Id="rId259" Type="http://schemas.openxmlformats.org/officeDocument/2006/relationships/image" Target="../media/image696.png"/><Relationship Id="rId270" Type="http://schemas.openxmlformats.org/officeDocument/2006/relationships/image" Target="../media/image702.png"/><Relationship Id="rId275" Type="http://schemas.openxmlformats.org/officeDocument/2006/relationships/image" Target="../media/image706.png"/><Relationship Id="rId151" Type="http://schemas.openxmlformats.org/officeDocument/2006/relationships/image" Target="../media/image113.png"/><Relationship Id="rId156" Type="http://schemas.openxmlformats.org/officeDocument/2006/relationships/image" Target="../media/image117.png"/><Relationship Id="rId177" Type="http://schemas.openxmlformats.org/officeDocument/2006/relationships/image" Target="../media/image143.png"/><Relationship Id="rId65" Type="http://schemas.openxmlformats.org/officeDocument/2006/relationships/image" Target="../media/image1736.png"/><Relationship Id="rId4" Type="http://schemas.openxmlformats.org/officeDocument/2006/relationships/image" Target="../media/image3613.png"/><Relationship Id="rId9" Type="http://schemas.openxmlformats.org/officeDocument/2006/relationships/image" Target="../media/image3712.png"/><Relationship Id="rId172" Type="http://schemas.openxmlformats.org/officeDocument/2006/relationships/image" Target="../media/image138.png"/><Relationship Id="rId180" Type="http://schemas.openxmlformats.org/officeDocument/2006/relationships/image" Target="../media/image146.png"/><Relationship Id="rId244" Type="http://schemas.openxmlformats.org/officeDocument/2006/relationships/image" Target="../media/image685.png"/><Relationship Id="rId249" Type="http://schemas.openxmlformats.org/officeDocument/2006/relationships/image" Target="../media/image687.png"/><Relationship Id="rId257" Type="http://schemas.openxmlformats.org/officeDocument/2006/relationships/image" Target="../media/image694.png"/><Relationship Id="rId278" Type="http://schemas.openxmlformats.org/officeDocument/2006/relationships/image" Target="../media/image709.png"/><Relationship Id="rId39" Type="http://schemas.openxmlformats.org/officeDocument/2006/relationships/image" Target="../media/image4133.png"/><Relationship Id="rId260" Type="http://schemas.openxmlformats.org/officeDocument/2006/relationships/image" Target="../media/image697.png"/><Relationship Id="rId265" Type="http://schemas.openxmlformats.org/officeDocument/2006/relationships/image" Target="../media/image665.png"/><Relationship Id="rId281" Type="http://schemas.openxmlformats.org/officeDocument/2006/relationships/image" Target="../media/image672.png"/><Relationship Id="rId286" Type="http://schemas.openxmlformats.org/officeDocument/2006/relationships/image" Target="../media/image5011.png"/><Relationship Id="rId34" Type="http://schemas.openxmlformats.org/officeDocument/2006/relationships/image" Target="../media/image1107.png"/><Relationship Id="rId141" Type="http://schemas.openxmlformats.org/officeDocument/2006/relationships/image" Target="../media/image105.png"/><Relationship Id="rId146" Type="http://schemas.openxmlformats.org/officeDocument/2006/relationships/image" Target="../media/image108.png"/><Relationship Id="rId167" Type="http://schemas.openxmlformats.org/officeDocument/2006/relationships/image" Target="../media/image133.png"/><Relationship Id="rId7" Type="http://schemas.openxmlformats.org/officeDocument/2006/relationships/image" Target="../media/image827.png"/><Relationship Id="rId162" Type="http://schemas.openxmlformats.org/officeDocument/2006/relationships/image" Target="../media/image128.png"/><Relationship Id="rId183" Type="http://schemas.openxmlformats.org/officeDocument/2006/relationships/image" Target="../media/image149.png"/><Relationship Id="rId2" Type="http://schemas.openxmlformats.org/officeDocument/2006/relationships/notesSlide" Target="../notesSlides/notesSlide60.xml"/><Relationship Id="rId250" Type="http://schemas.openxmlformats.org/officeDocument/2006/relationships/image" Target="../media/image662.png"/><Relationship Id="rId255" Type="http://schemas.openxmlformats.org/officeDocument/2006/relationships/image" Target="../media/image692.png"/><Relationship Id="rId271" Type="http://schemas.openxmlformats.org/officeDocument/2006/relationships/image" Target="../media/image669.png"/><Relationship Id="rId276" Type="http://schemas.openxmlformats.org/officeDocument/2006/relationships/image" Target="../media/image707.png"/><Relationship Id="rId136" Type="http://schemas.openxmlformats.org/officeDocument/2006/relationships/image" Target="../media/image2127.png"/><Relationship Id="rId157" Type="http://schemas.openxmlformats.org/officeDocument/2006/relationships/image" Target="../media/image118.png"/><Relationship Id="rId178" Type="http://schemas.openxmlformats.org/officeDocument/2006/relationships/image" Target="../media/image144.png"/><Relationship Id="rId152" Type="http://schemas.openxmlformats.org/officeDocument/2006/relationships/image" Target="../media/image114.png"/><Relationship Id="rId173" Type="http://schemas.openxmlformats.org/officeDocument/2006/relationships/image" Target="../media/image139.png"/><Relationship Id="rId245" Type="http://schemas.openxmlformats.org/officeDocument/2006/relationships/image" Target="../media/image658.png"/><Relationship Id="rId261" Type="http://schemas.openxmlformats.org/officeDocument/2006/relationships/image" Target="../media/image698.png"/><Relationship Id="rId266" Type="http://schemas.openxmlformats.org/officeDocument/2006/relationships/image" Target="../media/image701.png"/><Relationship Id="rId287" Type="http://schemas.openxmlformats.org/officeDocument/2006/relationships/image" Target="../media/image516.png"/><Relationship Id="rId35" Type="http://schemas.openxmlformats.org/officeDocument/2006/relationships/image" Target="../media/image1118.png"/><Relationship Id="rId100" Type="http://schemas.openxmlformats.org/officeDocument/2006/relationships/image" Target="../media/image1767.png"/><Relationship Id="rId147" Type="http://schemas.openxmlformats.org/officeDocument/2006/relationships/image" Target="../media/image109.png"/><Relationship Id="rId168" Type="http://schemas.openxmlformats.org/officeDocument/2006/relationships/image" Target="../media/image134.png"/><Relationship Id="rId282" Type="http://schemas.openxmlformats.org/officeDocument/2006/relationships/image" Target="../media/image495.png"/><Relationship Id="rId8" Type="http://schemas.openxmlformats.org/officeDocument/2006/relationships/image" Target="../media/image837.png"/><Relationship Id="rId98" Type="http://schemas.openxmlformats.org/officeDocument/2006/relationships/image" Target="../media/image1747.png"/><Relationship Id="rId142" Type="http://schemas.openxmlformats.org/officeDocument/2006/relationships/image" Target="../media/image106.png"/><Relationship Id="rId163" Type="http://schemas.openxmlformats.org/officeDocument/2006/relationships/image" Target="../media/image129.png"/><Relationship Id="rId184" Type="http://schemas.openxmlformats.org/officeDocument/2006/relationships/image" Target="../media/image150.png"/><Relationship Id="rId3" Type="http://schemas.openxmlformats.org/officeDocument/2006/relationships/image" Target="../media/image347.png"/><Relationship Id="rId251" Type="http://schemas.openxmlformats.org/officeDocument/2006/relationships/image" Target="../media/image688.png"/><Relationship Id="rId256" Type="http://schemas.openxmlformats.org/officeDocument/2006/relationships/image" Target="../media/image693.png"/><Relationship Id="rId277" Type="http://schemas.openxmlformats.org/officeDocument/2006/relationships/image" Target="../media/image708.png"/><Relationship Id="rId137" Type="http://schemas.openxmlformats.org/officeDocument/2006/relationships/image" Target="../media/image2137.png"/><Relationship Id="rId158" Type="http://schemas.openxmlformats.org/officeDocument/2006/relationships/image" Target="../media/image124.png"/><Relationship Id="rId272" Type="http://schemas.openxmlformats.org/officeDocument/2006/relationships/image" Target="../media/image703.png"/><Relationship Id="rId153" Type="http://schemas.openxmlformats.org/officeDocument/2006/relationships/image" Target="../media/image115.png"/><Relationship Id="rId174" Type="http://schemas.openxmlformats.org/officeDocument/2006/relationships/image" Target="../media/image140.png"/><Relationship Id="rId179" Type="http://schemas.openxmlformats.org/officeDocument/2006/relationships/image" Target="../media/image145.png"/><Relationship Id="rId246" Type="http://schemas.openxmlformats.org/officeDocument/2006/relationships/image" Target="../media/image659.png"/><Relationship Id="rId267" Type="http://schemas.openxmlformats.org/officeDocument/2006/relationships/image" Target="../media/image666.png"/><Relationship Id="rId288" Type="http://schemas.openxmlformats.org/officeDocument/2006/relationships/image" Target="../media/image521.png"/><Relationship Id="rId36" Type="http://schemas.openxmlformats.org/officeDocument/2006/relationships/image" Target="../media/image1127.png"/><Relationship Id="rId262" Type="http://schemas.openxmlformats.org/officeDocument/2006/relationships/image" Target="../media/image699.png"/><Relationship Id="rId283" Type="http://schemas.openxmlformats.org/officeDocument/2006/relationships/image" Target="../media/image719.png"/><Relationship Id="rId10" Type="http://schemas.openxmlformats.org/officeDocument/2006/relationships/image" Target="../media/image38123.png"/><Relationship Id="rId99" Type="http://schemas.openxmlformats.org/officeDocument/2006/relationships/image" Target="../media/image1757.png"/><Relationship Id="rId101" Type="http://schemas.openxmlformats.org/officeDocument/2006/relationships/image" Target="../media/image1777.png"/><Relationship Id="rId143" Type="http://schemas.openxmlformats.org/officeDocument/2006/relationships/image" Target="../media/image121.png"/><Relationship Id="rId148" Type="http://schemas.openxmlformats.org/officeDocument/2006/relationships/image" Target="../media/image110.png"/><Relationship Id="rId164" Type="http://schemas.openxmlformats.org/officeDocument/2006/relationships/image" Target="../media/image130.png"/><Relationship Id="rId169" Type="http://schemas.openxmlformats.org/officeDocument/2006/relationships/image" Target="../media/image135.png"/><Relationship Id="rId185" Type="http://schemas.openxmlformats.org/officeDocument/2006/relationships/image" Target="../media/image151.png"/></Relationships>
</file>

<file path=ppt/slides/_rels/slide67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754.png"/><Relationship Id="rId303" Type="http://schemas.openxmlformats.org/officeDocument/2006/relationships/image" Target="../media/image758.png"/><Relationship Id="rId205" Type="http://schemas.openxmlformats.org/officeDocument/2006/relationships/image" Target="../media/image111.png"/><Relationship Id="rId226" Type="http://schemas.openxmlformats.org/officeDocument/2006/relationships/image" Target="../media/image2992.png"/><Relationship Id="rId247" Type="http://schemas.openxmlformats.org/officeDocument/2006/relationships/image" Target="../media/image698.png"/><Relationship Id="rId268" Type="http://schemas.openxmlformats.org/officeDocument/2006/relationships/image" Target="../media/image495.png"/><Relationship Id="rId289" Type="http://schemas.openxmlformats.org/officeDocument/2006/relationships/image" Target="../media/image743.png"/><Relationship Id="rId11" Type="http://schemas.openxmlformats.org/officeDocument/2006/relationships/image" Target="../media/image348.png"/><Relationship Id="rId37" Type="http://schemas.openxmlformats.org/officeDocument/2006/relationships/image" Target="../media/image1137.png"/><Relationship Id="rId102" Type="http://schemas.openxmlformats.org/officeDocument/2006/relationships/image" Target="../media/image1787.png"/><Relationship Id="rId123" Type="http://schemas.openxmlformats.org/officeDocument/2006/relationships/image" Target="../media/image1994.png"/><Relationship Id="rId5" Type="http://schemas.openxmlformats.org/officeDocument/2006/relationships/image" Target="../media/image807.png"/><Relationship Id="rId216" Type="http://schemas.openxmlformats.org/officeDocument/2006/relationships/image" Target="../media/image366.png"/><Relationship Id="rId237" Type="http://schemas.openxmlformats.org/officeDocument/2006/relationships/image" Target="../media/image688.png"/><Relationship Id="rId211" Type="http://schemas.openxmlformats.org/officeDocument/2006/relationships/image" Target="../media/image116.png"/><Relationship Id="rId232" Type="http://schemas.openxmlformats.org/officeDocument/2006/relationships/image" Target="../media/image659.png"/><Relationship Id="rId253" Type="http://schemas.openxmlformats.org/officeDocument/2006/relationships/image" Target="../media/image666.png"/><Relationship Id="rId258" Type="http://schemas.openxmlformats.org/officeDocument/2006/relationships/image" Target="../media/image703.png"/><Relationship Id="rId274" Type="http://schemas.openxmlformats.org/officeDocument/2006/relationships/image" Target="../media/image726.png"/><Relationship Id="rId279" Type="http://schemas.openxmlformats.org/officeDocument/2006/relationships/image" Target="../media/image732.png"/><Relationship Id="rId295" Type="http://schemas.openxmlformats.org/officeDocument/2006/relationships/image" Target="../media/image749.png"/><Relationship Id="rId309" Type="http://schemas.openxmlformats.org/officeDocument/2006/relationships/image" Target="../media/image119.png"/><Relationship Id="rId290" Type="http://schemas.openxmlformats.org/officeDocument/2006/relationships/image" Target="../media/image744.png"/><Relationship Id="rId304" Type="http://schemas.openxmlformats.org/officeDocument/2006/relationships/image" Target="../media/image958.png"/><Relationship Id="rId206" Type="http://schemas.openxmlformats.org/officeDocument/2006/relationships/image" Target="../media/image112.png"/><Relationship Id="rId227" Type="http://schemas.openxmlformats.org/officeDocument/2006/relationships/image" Target="../media/image3002.png"/><Relationship Id="rId201" Type="http://schemas.openxmlformats.org/officeDocument/2006/relationships/image" Target="../media/image2762.png"/><Relationship Id="rId222" Type="http://schemas.openxmlformats.org/officeDocument/2006/relationships/image" Target="../media/image2972.png"/><Relationship Id="rId243" Type="http://schemas.openxmlformats.org/officeDocument/2006/relationships/image" Target="../media/image694.png"/><Relationship Id="rId248" Type="http://schemas.openxmlformats.org/officeDocument/2006/relationships/image" Target="../media/image699.png"/><Relationship Id="rId264" Type="http://schemas.openxmlformats.org/officeDocument/2006/relationships/image" Target="../media/image709.png"/><Relationship Id="rId269" Type="http://schemas.openxmlformats.org/officeDocument/2006/relationships/image" Target="../media/image721.png"/><Relationship Id="rId285" Type="http://schemas.openxmlformats.org/officeDocument/2006/relationships/image" Target="../media/image738.png"/><Relationship Id="rId33" Type="http://schemas.openxmlformats.org/officeDocument/2006/relationships/image" Target="../media/image39123.png"/><Relationship Id="rId38" Type="http://schemas.openxmlformats.org/officeDocument/2006/relationships/image" Target="../media/image4043.png"/><Relationship Id="rId103" Type="http://schemas.openxmlformats.org/officeDocument/2006/relationships/image" Target="../media/image99.png"/><Relationship Id="rId280" Type="http://schemas.openxmlformats.org/officeDocument/2006/relationships/image" Target="../media/image733.png"/><Relationship Id="rId217" Type="http://schemas.openxmlformats.org/officeDocument/2006/relationships/image" Target="../media/image367.png"/><Relationship Id="rId140" Type="http://schemas.openxmlformats.org/officeDocument/2006/relationships/image" Target="../media/image2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8.png"/><Relationship Id="rId212" Type="http://schemas.openxmlformats.org/officeDocument/2006/relationships/image" Target="../media/image117.png"/><Relationship Id="rId233" Type="http://schemas.openxmlformats.org/officeDocument/2006/relationships/image" Target="../media/image686.png"/><Relationship Id="rId238" Type="http://schemas.openxmlformats.org/officeDocument/2006/relationships/image" Target="../media/image464.png"/><Relationship Id="rId254" Type="http://schemas.openxmlformats.org/officeDocument/2006/relationships/image" Target="../media/image667.png"/><Relationship Id="rId259" Type="http://schemas.openxmlformats.org/officeDocument/2006/relationships/image" Target="../media/image704.png"/><Relationship Id="rId270" Type="http://schemas.openxmlformats.org/officeDocument/2006/relationships/image" Target="../media/image722.png"/><Relationship Id="rId275" Type="http://schemas.openxmlformats.org/officeDocument/2006/relationships/image" Target="../media/image727.png"/><Relationship Id="rId291" Type="http://schemas.openxmlformats.org/officeDocument/2006/relationships/image" Target="../media/image745.png"/><Relationship Id="rId296" Type="http://schemas.openxmlformats.org/officeDocument/2006/relationships/image" Target="../media/image751.png"/><Relationship Id="rId300" Type="http://schemas.openxmlformats.org/officeDocument/2006/relationships/image" Target="../media/image755.png"/><Relationship Id="rId305" Type="http://schemas.openxmlformats.org/officeDocument/2006/relationships/image" Target="../media/image959.png"/><Relationship Id="rId202" Type="http://schemas.openxmlformats.org/officeDocument/2006/relationships/image" Target="../media/image108.png"/><Relationship Id="rId207" Type="http://schemas.openxmlformats.org/officeDocument/2006/relationships/image" Target="../media/image113.png"/><Relationship Id="rId223" Type="http://schemas.openxmlformats.org/officeDocument/2006/relationships/image" Target="../media/image369.png"/><Relationship Id="rId228" Type="http://schemas.openxmlformats.org/officeDocument/2006/relationships/image" Target="../media/image104.png"/><Relationship Id="rId244" Type="http://schemas.openxmlformats.org/officeDocument/2006/relationships/image" Target="../media/image695.png"/><Relationship Id="rId249" Type="http://schemas.openxmlformats.org/officeDocument/2006/relationships/image" Target="../media/image663.png"/><Relationship Id="rId39" Type="http://schemas.openxmlformats.org/officeDocument/2006/relationships/image" Target="../media/image4133.png"/><Relationship Id="rId260" Type="http://schemas.openxmlformats.org/officeDocument/2006/relationships/image" Target="../media/image705.png"/><Relationship Id="rId265" Type="http://schemas.openxmlformats.org/officeDocument/2006/relationships/image" Target="../media/image712.png"/><Relationship Id="rId281" Type="http://schemas.openxmlformats.org/officeDocument/2006/relationships/image" Target="../media/image734.png"/><Relationship Id="rId286" Type="http://schemas.openxmlformats.org/officeDocument/2006/relationships/image" Target="../media/image739.png"/><Relationship Id="rId34" Type="http://schemas.openxmlformats.org/officeDocument/2006/relationships/image" Target="../media/image1107.png"/><Relationship Id="rId104" Type="http://schemas.openxmlformats.org/officeDocument/2006/relationships/image" Target="../media/image105.png"/><Relationship Id="rId7" Type="http://schemas.openxmlformats.org/officeDocument/2006/relationships/image" Target="../media/image827.png"/><Relationship Id="rId213" Type="http://schemas.openxmlformats.org/officeDocument/2006/relationships/image" Target="../media/image118.png"/><Relationship Id="rId218" Type="http://schemas.openxmlformats.org/officeDocument/2006/relationships/image" Target="../media/image368.png"/><Relationship Id="rId234" Type="http://schemas.openxmlformats.org/officeDocument/2006/relationships/image" Target="../media/image661.png"/><Relationship Id="rId239" Type="http://schemas.openxmlformats.org/officeDocument/2006/relationships/image" Target="../media/image689.png"/><Relationship Id="rId2" Type="http://schemas.openxmlformats.org/officeDocument/2006/relationships/notesSlide" Target="../notesSlides/notesSlide61.xml"/><Relationship Id="rId250" Type="http://schemas.openxmlformats.org/officeDocument/2006/relationships/image" Target="../media/image664.png"/><Relationship Id="rId255" Type="http://schemas.openxmlformats.org/officeDocument/2006/relationships/image" Target="../media/image668.png"/><Relationship Id="rId271" Type="http://schemas.openxmlformats.org/officeDocument/2006/relationships/image" Target="../media/image723.png"/><Relationship Id="rId276" Type="http://schemas.openxmlformats.org/officeDocument/2006/relationships/image" Target="../media/image728.png"/><Relationship Id="rId292" Type="http://schemas.openxmlformats.org/officeDocument/2006/relationships/image" Target="../media/image746.png"/><Relationship Id="rId297" Type="http://schemas.openxmlformats.org/officeDocument/2006/relationships/image" Target="../media/image752.png"/><Relationship Id="rId306" Type="http://schemas.openxmlformats.org/officeDocument/2006/relationships/image" Target="../media/image531.png"/><Relationship Id="rId136" Type="http://schemas.openxmlformats.org/officeDocument/2006/relationships/image" Target="../media/image2127.png"/><Relationship Id="rId301" Type="http://schemas.openxmlformats.org/officeDocument/2006/relationships/image" Target="../media/image756.png"/><Relationship Id="rId199" Type="http://schemas.openxmlformats.org/officeDocument/2006/relationships/image" Target="../media/image354.png"/><Relationship Id="rId203" Type="http://schemas.openxmlformats.org/officeDocument/2006/relationships/image" Target="../media/image109.png"/><Relationship Id="rId208" Type="http://schemas.openxmlformats.org/officeDocument/2006/relationships/image" Target="../media/image114.png"/><Relationship Id="rId224" Type="http://schemas.openxmlformats.org/officeDocument/2006/relationships/image" Target="../media/image102.png"/><Relationship Id="rId240" Type="http://schemas.openxmlformats.org/officeDocument/2006/relationships/image" Target="../media/image691.png"/><Relationship Id="rId245" Type="http://schemas.openxmlformats.org/officeDocument/2006/relationships/image" Target="../media/image696.png"/><Relationship Id="rId261" Type="http://schemas.openxmlformats.org/officeDocument/2006/relationships/image" Target="../media/image706.png"/><Relationship Id="rId266" Type="http://schemas.openxmlformats.org/officeDocument/2006/relationships/image" Target="../media/image671.png"/><Relationship Id="rId287" Type="http://schemas.openxmlformats.org/officeDocument/2006/relationships/image" Target="../media/image741.png"/><Relationship Id="rId35" Type="http://schemas.openxmlformats.org/officeDocument/2006/relationships/image" Target="../media/image1118.png"/><Relationship Id="rId100" Type="http://schemas.openxmlformats.org/officeDocument/2006/relationships/image" Target="../media/image1767.png"/><Relationship Id="rId105" Type="http://schemas.openxmlformats.org/officeDocument/2006/relationships/image" Target="../media/image106.png"/><Relationship Id="rId282" Type="http://schemas.openxmlformats.org/officeDocument/2006/relationships/image" Target="../media/image735.png"/><Relationship Id="rId8" Type="http://schemas.openxmlformats.org/officeDocument/2006/relationships/image" Target="../media/image837.png"/><Relationship Id="rId98" Type="http://schemas.openxmlformats.org/officeDocument/2006/relationships/image" Target="../media/image1747.png"/><Relationship Id="rId219" Type="http://schemas.openxmlformats.org/officeDocument/2006/relationships/image" Target="../media/image2942.png"/><Relationship Id="rId3" Type="http://schemas.openxmlformats.org/officeDocument/2006/relationships/image" Target="../media/image347.png"/><Relationship Id="rId214" Type="http://schemas.openxmlformats.org/officeDocument/2006/relationships/image" Target="../media/image2892.png"/><Relationship Id="rId230" Type="http://schemas.openxmlformats.org/officeDocument/2006/relationships/image" Target="../media/image685.png"/><Relationship Id="rId235" Type="http://schemas.openxmlformats.org/officeDocument/2006/relationships/image" Target="../media/image687.png"/><Relationship Id="rId251" Type="http://schemas.openxmlformats.org/officeDocument/2006/relationships/image" Target="../media/image665.png"/><Relationship Id="rId256" Type="http://schemas.openxmlformats.org/officeDocument/2006/relationships/image" Target="../media/image702.png"/><Relationship Id="rId277" Type="http://schemas.openxmlformats.org/officeDocument/2006/relationships/image" Target="../media/image729.png"/><Relationship Id="rId298" Type="http://schemas.openxmlformats.org/officeDocument/2006/relationships/image" Target="../media/image753.png"/><Relationship Id="rId137" Type="http://schemas.openxmlformats.org/officeDocument/2006/relationships/image" Target="../media/image2137.png"/><Relationship Id="rId272" Type="http://schemas.openxmlformats.org/officeDocument/2006/relationships/image" Target="../media/image724.png"/><Relationship Id="rId293" Type="http://schemas.openxmlformats.org/officeDocument/2006/relationships/image" Target="../media/image747.png"/><Relationship Id="rId302" Type="http://schemas.openxmlformats.org/officeDocument/2006/relationships/image" Target="../media/image757.png"/><Relationship Id="rId307" Type="http://schemas.openxmlformats.org/officeDocument/2006/relationships/image" Target="../media/image516.png"/><Relationship Id="rId209" Type="http://schemas.openxmlformats.org/officeDocument/2006/relationships/image" Target="../media/image115.png"/><Relationship Id="rId204" Type="http://schemas.openxmlformats.org/officeDocument/2006/relationships/image" Target="../media/image110.png"/><Relationship Id="rId220" Type="http://schemas.openxmlformats.org/officeDocument/2006/relationships/image" Target="../media/image2952.png"/><Relationship Id="rId225" Type="http://schemas.openxmlformats.org/officeDocument/2006/relationships/image" Target="../media/image2982.png"/><Relationship Id="rId241" Type="http://schemas.openxmlformats.org/officeDocument/2006/relationships/image" Target="../media/image692.png"/><Relationship Id="rId246" Type="http://schemas.openxmlformats.org/officeDocument/2006/relationships/image" Target="../media/image697.png"/><Relationship Id="rId267" Type="http://schemas.openxmlformats.org/officeDocument/2006/relationships/image" Target="../media/image672.png"/><Relationship Id="rId288" Type="http://schemas.openxmlformats.org/officeDocument/2006/relationships/image" Target="../media/image742.png"/><Relationship Id="rId36" Type="http://schemas.openxmlformats.org/officeDocument/2006/relationships/image" Target="../media/image1127.png"/><Relationship Id="rId262" Type="http://schemas.openxmlformats.org/officeDocument/2006/relationships/image" Target="../media/image707.png"/><Relationship Id="rId283" Type="http://schemas.openxmlformats.org/officeDocument/2006/relationships/image" Target="../media/image736.png"/><Relationship Id="rId10" Type="http://schemas.openxmlformats.org/officeDocument/2006/relationships/image" Target="../media/image38123.png"/><Relationship Id="rId99" Type="http://schemas.openxmlformats.org/officeDocument/2006/relationships/image" Target="../media/image1757.png"/><Relationship Id="rId101" Type="http://schemas.openxmlformats.org/officeDocument/2006/relationships/image" Target="../media/image1777.png"/><Relationship Id="rId122" Type="http://schemas.openxmlformats.org/officeDocument/2006/relationships/image" Target="../media/image1984.png"/><Relationship Id="rId4" Type="http://schemas.openxmlformats.org/officeDocument/2006/relationships/image" Target="../media/image3613.png"/><Relationship Id="rId9" Type="http://schemas.openxmlformats.org/officeDocument/2006/relationships/image" Target="../media/image3712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36" Type="http://schemas.openxmlformats.org/officeDocument/2006/relationships/image" Target="../media/image662.png"/><Relationship Id="rId257" Type="http://schemas.openxmlformats.org/officeDocument/2006/relationships/image" Target="../media/image669.png"/><Relationship Id="rId278" Type="http://schemas.openxmlformats.org/officeDocument/2006/relationships/image" Target="../media/image731.png"/><Relationship Id="rId231" Type="http://schemas.openxmlformats.org/officeDocument/2006/relationships/image" Target="../media/image658.png"/><Relationship Id="rId252" Type="http://schemas.openxmlformats.org/officeDocument/2006/relationships/image" Target="../media/image701.png"/><Relationship Id="rId273" Type="http://schemas.openxmlformats.org/officeDocument/2006/relationships/image" Target="../media/image725.png"/><Relationship Id="rId294" Type="http://schemas.openxmlformats.org/officeDocument/2006/relationships/image" Target="../media/image748.png"/><Relationship Id="rId308" Type="http://schemas.openxmlformats.org/officeDocument/2006/relationships/image" Target="../media/image521.png"/><Relationship Id="rId200" Type="http://schemas.openxmlformats.org/officeDocument/2006/relationships/image" Target="../media/image107.png"/><Relationship Id="rId221" Type="http://schemas.openxmlformats.org/officeDocument/2006/relationships/image" Target="../media/image2962.png"/><Relationship Id="rId242" Type="http://schemas.openxmlformats.org/officeDocument/2006/relationships/image" Target="../media/image693.png"/><Relationship Id="rId263" Type="http://schemas.openxmlformats.org/officeDocument/2006/relationships/image" Target="../media/image708.png"/><Relationship Id="rId284" Type="http://schemas.openxmlformats.org/officeDocument/2006/relationships/image" Target="../media/image737.png"/></Relationships>
</file>

<file path=ppt/slides/_rels/slide68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685.png"/><Relationship Id="rId252" Type="http://schemas.openxmlformats.org/officeDocument/2006/relationships/image" Target="../media/image665.png"/><Relationship Id="rId273" Type="http://schemas.openxmlformats.org/officeDocument/2006/relationships/image" Target="../media/image766.png"/><Relationship Id="rId200" Type="http://schemas.openxmlformats.org/officeDocument/2006/relationships/image" Target="../media/image107.png"/><Relationship Id="rId205" Type="http://schemas.openxmlformats.org/officeDocument/2006/relationships/image" Target="../media/image111.png"/><Relationship Id="rId226" Type="http://schemas.openxmlformats.org/officeDocument/2006/relationships/image" Target="../media/image2982.png"/><Relationship Id="rId247" Type="http://schemas.openxmlformats.org/officeDocument/2006/relationships/image" Target="../media/image697.png"/><Relationship Id="rId221" Type="http://schemas.openxmlformats.org/officeDocument/2006/relationships/image" Target="../media/image2952.png"/><Relationship Id="rId242" Type="http://schemas.openxmlformats.org/officeDocument/2006/relationships/image" Target="../media/image692.png"/><Relationship Id="rId263" Type="http://schemas.openxmlformats.org/officeDocument/2006/relationships/image" Target="../media/image707.png"/><Relationship Id="rId268" Type="http://schemas.openxmlformats.org/officeDocument/2006/relationships/image" Target="../media/image672.png"/><Relationship Id="rId11" Type="http://schemas.openxmlformats.org/officeDocument/2006/relationships/image" Target="../media/image348.png"/><Relationship Id="rId37" Type="http://schemas.openxmlformats.org/officeDocument/2006/relationships/image" Target="../media/image1137.png"/><Relationship Id="rId102" Type="http://schemas.openxmlformats.org/officeDocument/2006/relationships/image" Target="../media/image1787.png"/><Relationship Id="rId123" Type="http://schemas.openxmlformats.org/officeDocument/2006/relationships/image" Target="../media/image1994.png"/><Relationship Id="rId5" Type="http://schemas.openxmlformats.org/officeDocument/2006/relationships/image" Target="../media/image807.png"/><Relationship Id="rId216" Type="http://schemas.openxmlformats.org/officeDocument/2006/relationships/image" Target="../media/image365.png"/><Relationship Id="rId237" Type="http://schemas.openxmlformats.org/officeDocument/2006/relationships/image" Target="../media/image662.png"/><Relationship Id="rId211" Type="http://schemas.openxmlformats.org/officeDocument/2006/relationships/image" Target="../media/image116.png"/><Relationship Id="rId232" Type="http://schemas.openxmlformats.org/officeDocument/2006/relationships/image" Target="../media/image658.png"/><Relationship Id="rId253" Type="http://schemas.openxmlformats.org/officeDocument/2006/relationships/image" Target="../media/image701.png"/><Relationship Id="rId258" Type="http://schemas.openxmlformats.org/officeDocument/2006/relationships/image" Target="../media/image669.png"/><Relationship Id="rId274" Type="http://schemas.openxmlformats.org/officeDocument/2006/relationships/image" Target="../media/image767.png"/><Relationship Id="rId206" Type="http://schemas.openxmlformats.org/officeDocument/2006/relationships/image" Target="../media/image112.png"/><Relationship Id="rId227" Type="http://schemas.openxmlformats.org/officeDocument/2006/relationships/image" Target="../media/image2992.png"/><Relationship Id="rId201" Type="http://schemas.openxmlformats.org/officeDocument/2006/relationships/image" Target="../media/image2762.png"/><Relationship Id="rId222" Type="http://schemas.openxmlformats.org/officeDocument/2006/relationships/image" Target="../media/image2962.png"/><Relationship Id="rId243" Type="http://schemas.openxmlformats.org/officeDocument/2006/relationships/image" Target="../media/image693.png"/><Relationship Id="rId248" Type="http://schemas.openxmlformats.org/officeDocument/2006/relationships/image" Target="../media/image698.png"/><Relationship Id="rId264" Type="http://schemas.openxmlformats.org/officeDocument/2006/relationships/image" Target="../media/image708.png"/><Relationship Id="rId269" Type="http://schemas.openxmlformats.org/officeDocument/2006/relationships/image" Target="../media/image495.png"/><Relationship Id="rId33" Type="http://schemas.openxmlformats.org/officeDocument/2006/relationships/image" Target="../media/image39123.png"/><Relationship Id="rId38" Type="http://schemas.openxmlformats.org/officeDocument/2006/relationships/image" Target="../media/image4043.png"/><Relationship Id="rId103" Type="http://schemas.openxmlformats.org/officeDocument/2006/relationships/image" Target="../media/image99.png"/><Relationship Id="rId217" Type="http://schemas.openxmlformats.org/officeDocument/2006/relationships/image" Target="../media/image366.png"/><Relationship Id="rId140" Type="http://schemas.openxmlformats.org/officeDocument/2006/relationships/image" Target="../media/image2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8.png"/><Relationship Id="rId204" Type="http://schemas.openxmlformats.org/officeDocument/2006/relationships/image" Target="../media/image110.png"/><Relationship Id="rId212" Type="http://schemas.openxmlformats.org/officeDocument/2006/relationships/image" Target="../media/image117.png"/><Relationship Id="rId220" Type="http://schemas.openxmlformats.org/officeDocument/2006/relationships/image" Target="../media/image2942.png"/><Relationship Id="rId225" Type="http://schemas.openxmlformats.org/officeDocument/2006/relationships/image" Target="../media/image102.png"/><Relationship Id="rId233" Type="http://schemas.openxmlformats.org/officeDocument/2006/relationships/image" Target="../media/image659.png"/><Relationship Id="rId238" Type="http://schemas.openxmlformats.org/officeDocument/2006/relationships/image" Target="../media/image688.png"/><Relationship Id="rId241" Type="http://schemas.openxmlformats.org/officeDocument/2006/relationships/image" Target="../media/image691.png"/><Relationship Id="rId246" Type="http://schemas.openxmlformats.org/officeDocument/2006/relationships/image" Target="../media/image696.png"/><Relationship Id="rId254" Type="http://schemas.openxmlformats.org/officeDocument/2006/relationships/image" Target="../media/image666.png"/><Relationship Id="rId259" Type="http://schemas.openxmlformats.org/officeDocument/2006/relationships/image" Target="../media/image703.png"/><Relationship Id="rId267" Type="http://schemas.openxmlformats.org/officeDocument/2006/relationships/image" Target="../media/image671.png"/><Relationship Id="rId36" Type="http://schemas.openxmlformats.org/officeDocument/2006/relationships/image" Target="../media/image1127.png"/><Relationship Id="rId106" Type="http://schemas.openxmlformats.org/officeDocument/2006/relationships/image" Target="../media/image106.png"/><Relationship Id="rId262" Type="http://schemas.openxmlformats.org/officeDocument/2006/relationships/image" Target="../media/image706.png"/><Relationship Id="rId270" Type="http://schemas.openxmlformats.org/officeDocument/2006/relationships/image" Target="../media/image765.png"/><Relationship Id="rId275" Type="http://schemas.openxmlformats.org/officeDocument/2006/relationships/image" Target="../media/image958.png"/><Relationship Id="rId10" Type="http://schemas.openxmlformats.org/officeDocument/2006/relationships/image" Target="../media/image38123.png"/><Relationship Id="rId99" Type="http://schemas.openxmlformats.org/officeDocument/2006/relationships/image" Target="../media/image1757.png"/><Relationship Id="rId101" Type="http://schemas.openxmlformats.org/officeDocument/2006/relationships/image" Target="../media/image1777.png"/><Relationship Id="rId122" Type="http://schemas.openxmlformats.org/officeDocument/2006/relationships/image" Target="../media/image1984.png"/><Relationship Id="rId4" Type="http://schemas.openxmlformats.org/officeDocument/2006/relationships/image" Target="../media/image3613.png"/><Relationship Id="rId9" Type="http://schemas.openxmlformats.org/officeDocument/2006/relationships/image" Target="../media/image3712.png"/><Relationship Id="rId202" Type="http://schemas.openxmlformats.org/officeDocument/2006/relationships/image" Target="../media/image108.png"/><Relationship Id="rId207" Type="http://schemas.openxmlformats.org/officeDocument/2006/relationships/image" Target="../media/image113.png"/><Relationship Id="rId210" Type="http://schemas.openxmlformats.org/officeDocument/2006/relationships/image" Target="../media/image358.png"/><Relationship Id="rId215" Type="http://schemas.openxmlformats.org/officeDocument/2006/relationships/image" Target="../media/image2892.png"/><Relationship Id="rId223" Type="http://schemas.openxmlformats.org/officeDocument/2006/relationships/image" Target="../media/image2972.png"/><Relationship Id="rId228" Type="http://schemas.openxmlformats.org/officeDocument/2006/relationships/image" Target="../media/image3002.png"/><Relationship Id="rId236" Type="http://schemas.openxmlformats.org/officeDocument/2006/relationships/image" Target="../media/image687.png"/><Relationship Id="rId244" Type="http://schemas.openxmlformats.org/officeDocument/2006/relationships/image" Target="../media/image694.png"/><Relationship Id="rId249" Type="http://schemas.openxmlformats.org/officeDocument/2006/relationships/image" Target="../media/image699.png"/><Relationship Id="rId257" Type="http://schemas.openxmlformats.org/officeDocument/2006/relationships/image" Target="../media/image702.png"/><Relationship Id="rId39" Type="http://schemas.openxmlformats.org/officeDocument/2006/relationships/image" Target="../media/image4133.png"/><Relationship Id="rId260" Type="http://schemas.openxmlformats.org/officeDocument/2006/relationships/image" Target="../media/image704.png"/><Relationship Id="rId265" Type="http://schemas.openxmlformats.org/officeDocument/2006/relationships/image" Target="../media/image709.png"/><Relationship Id="rId34" Type="http://schemas.openxmlformats.org/officeDocument/2006/relationships/image" Target="../media/image1107.png"/><Relationship Id="rId104" Type="http://schemas.openxmlformats.org/officeDocument/2006/relationships/image" Target="../media/image516.png"/><Relationship Id="rId7" Type="http://schemas.openxmlformats.org/officeDocument/2006/relationships/image" Target="../media/image827.png"/><Relationship Id="rId213" Type="http://schemas.openxmlformats.org/officeDocument/2006/relationships/image" Target="../media/image118.png"/><Relationship Id="rId218" Type="http://schemas.openxmlformats.org/officeDocument/2006/relationships/image" Target="../media/image367.png"/><Relationship Id="rId234" Type="http://schemas.openxmlformats.org/officeDocument/2006/relationships/image" Target="../media/image686.png"/><Relationship Id="rId239" Type="http://schemas.openxmlformats.org/officeDocument/2006/relationships/image" Target="../media/image464.png"/><Relationship Id="rId2" Type="http://schemas.openxmlformats.org/officeDocument/2006/relationships/notesSlide" Target="../notesSlides/notesSlide62.xml"/><Relationship Id="rId250" Type="http://schemas.openxmlformats.org/officeDocument/2006/relationships/image" Target="../media/image663.png"/><Relationship Id="rId255" Type="http://schemas.openxmlformats.org/officeDocument/2006/relationships/image" Target="../media/image667.png"/><Relationship Id="rId271" Type="http://schemas.openxmlformats.org/officeDocument/2006/relationships/image" Target="../media/image153.png"/><Relationship Id="rId276" Type="http://schemas.openxmlformats.org/officeDocument/2006/relationships/image" Target="../media/image959.png"/><Relationship Id="rId40" Type="http://schemas.openxmlformats.org/officeDocument/2006/relationships/image" Target="../media/image531.png"/><Relationship Id="rId136" Type="http://schemas.openxmlformats.org/officeDocument/2006/relationships/image" Target="../media/image2127.png"/><Relationship Id="rId199" Type="http://schemas.openxmlformats.org/officeDocument/2006/relationships/image" Target="../media/image354.png"/><Relationship Id="rId203" Type="http://schemas.openxmlformats.org/officeDocument/2006/relationships/image" Target="../media/image109.png"/><Relationship Id="rId208" Type="http://schemas.openxmlformats.org/officeDocument/2006/relationships/image" Target="../media/image114.png"/><Relationship Id="rId229" Type="http://schemas.openxmlformats.org/officeDocument/2006/relationships/image" Target="../media/image104.png"/><Relationship Id="rId224" Type="http://schemas.openxmlformats.org/officeDocument/2006/relationships/image" Target="../media/image369.png"/><Relationship Id="rId240" Type="http://schemas.openxmlformats.org/officeDocument/2006/relationships/image" Target="../media/image689.png"/><Relationship Id="rId245" Type="http://schemas.openxmlformats.org/officeDocument/2006/relationships/image" Target="../media/image695.png"/><Relationship Id="rId261" Type="http://schemas.openxmlformats.org/officeDocument/2006/relationships/image" Target="../media/image705.png"/><Relationship Id="rId266" Type="http://schemas.openxmlformats.org/officeDocument/2006/relationships/image" Target="../media/image712.png"/><Relationship Id="rId35" Type="http://schemas.openxmlformats.org/officeDocument/2006/relationships/image" Target="../media/image1118.png"/><Relationship Id="rId100" Type="http://schemas.openxmlformats.org/officeDocument/2006/relationships/image" Target="../media/image1767.png"/><Relationship Id="rId105" Type="http://schemas.openxmlformats.org/officeDocument/2006/relationships/image" Target="../media/image105.png"/><Relationship Id="rId8" Type="http://schemas.openxmlformats.org/officeDocument/2006/relationships/image" Target="../media/image837.png"/><Relationship Id="rId98" Type="http://schemas.openxmlformats.org/officeDocument/2006/relationships/image" Target="../media/image1747.png"/><Relationship Id="rId219" Type="http://schemas.openxmlformats.org/officeDocument/2006/relationships/image" Target="../media/image368.png"/><Relationship Id="rId3" Type="http://schemas.openxmlformats.org/officeDocument/2006/relationships/image" Target="../media/image347.png"/><Relationship Id="rId214" Type="http://schemas.openxmlformats.org/officeDocument/2006/relationships/image" Target="../media/image521.png"/><Relationship Id="rId235" Type="http://schemas.openxmlformats.org/officeDocument/2006/relationships/image" Target="../media/image661.png"/><Relationship Id="rId251" Type="http://schemas.openxmlformats.org/officeDocument/2006/relationships/image" Target="../media/image664.png"/><Relationship Id="rId256" Type="http://schemas.openxmlformats.org/officeDocument/2006/relationships/image" Target="../media/image668.png"/><Relationship Id="rId277" Type="http://schemas.openxmlformats.org/officeDocument/2006/relationships/image" Target="../media/image119.png"/><Relationship Id="rId137" Type="http://schemas.openxmlformats.org/officeDocument/2006/relationships/image" Target="../media/image2137.png"/><Relationship Id="rId272" Type="http://schemas.openxmlformats.org/officeDocument/2006/relationships/image" Target="../media/image154.png"/><Relationship Id="rId209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6.png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3" Type="http://schemas.openxmlformats.org/officeDocument/2006/relationships/image" Target="../media/image153.png"/><Relationship Id="rId7" Type="http://schemas.openxmlformats.org/officeDocument/2006/relationships/image" Target="../media/image7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9.png"/><Relationship Id="rId11" Type="http://schemas.openxmlformats.org/officeDocument/2006/relationships/image" Target="../media/image785.png"/><Relationship Id="rId10" Type="http://schemas.openxmlformats.org/officeDocument/2006/relationships/image" Target="../media/image784.png"/><Relationship Id="rId4" Type="http://schemas.openxmlformats.org/officeDocument/2006/relationships/image" Target="../media/image154.png"/><Relationship Id="rId9" Type="http://schemas.openxmlformats.org/officeDocument/2006/relationships/image" Target="../media/image78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26" Type="http://schemas.openxmlformats.org/officeDocument/2006/relationships/image" Target="../media/image847.png"/><Relationship Id="rId3" Type="http://schemas.openxmlformats.org/officeDocument/2006/relationships/image" Target="../media/image786.png"/><Relationship Id="rId21" Type="http://schemas.openxmlformats.org/officeDocument/2006/relationships/image" Target="../media/image842.png"/><Relationship Id="rId34" Type="http://schemas.openxmlformats.org/officeDocument/2006/relationships/image" Target="../media/image155.png"/><Relationship Id="rId7" Type="http://schemas.openxmlformats.org/officeDocument/2006/relationships/image" Target="../media/image791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116" Type="http://schemas.openxmlformats.org/officeDocument/2006/relationships/image" Target="../media/image955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809.png"/><Relationship Id="rId20" Type="http://schemas.openxmlformats.org/officeDocument/2006/relationships/image" Target="../media/image841.png"/><Relationship Id="rId29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1" Type="http://schemas.openxmlformats.org/officeDocument/2006/relationships/image" Target="../media/image795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5" Type="http://schemas.openxmlformats.org/officeDocument/2006/relationships/image" Target="../media/image788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10" Type="http://schemas.openxmlformats.org/officeDocument/2006/relationships/image" Target="../media/image794.png"/><Relationship Id="rId19" Type="http://schemas.openxmlformats.org/officeDocument/2006/relationships/image" Target="../media/image839.png"/><Relationship Id="rId31" Type="http://schemas.openxmlformats.org/officeDocument/2006/relationships/image" Target="../media/image853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4" Type="http://schemas.openxmlformats.org/officeDocument/2006/relationships/image" Target="../media/image798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8" Type="http://schemas.openxmlformats.org/officeDocument/2006/relationships/image" Target="../media/image792.png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7.png"/><Relationship Id="rId117" Type="http://schemas.openxmlformats.org/officeDocument/2006/relationships/image" Target="../media/image155.png"/><Relationship Id="rId21" Type="http://schemas.openxmlformats.org/officeDocument/2006/relationships/image" Target="../media/image842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63" Type="http://schemas.openxmlformats.org/officeDocument/2006/relationships/image" Target="../media/image888.png"/><Relationship Id="rId68" Type="http://schemas.openxmlformats.org/officeDocument/2006/relationships/image" Target="../media/image895.png"/><Relationship Id="rId84" Type="http://schemas.openxmlformats.org/officeDocument/2006/relationships/image" Target="../media/image914.png"/><Relationship Id="rId89" Type="http://schemas.openxmlformats.org/officeDocument/2006/relationships/image" Target="../media/image919.png"/><Relationship Id="rId112" Type="http://schemas.openxmlformats.org/officeDocument/2006/relationships/image" Target="../media/image941.png"/><Relationship Id="rId16" Type="http://schemas.openxmlformats.org/officeDocument/2006/relationships/image" Target="../media/image809.png"/><Relationship Id="rId107" Type="http://schemas.openxmlformats.org/officeDocument/2006/relationships/image" Target="../media/image954.png"/><Relationship Id="rId11" Type="http://schemas.openxmlformats.org/officeDocument/2006/relationships/image" Target="../media/image795.png"/><Relationship Id="rId32" Type="http://schemas.openxmlformats.org/officeDocument/2006/relationships/image" Target="../media/image854.png"/><Relationship Id="rId37" Type="http://schemas.openxmlformats.org/officeDocument/2006/relationships/image" Target="../media/image861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74" Type="http://schemas.openxmlformats.org/officeDocument/2006/relationships/image" Target="../media/image902.png"/><Relationship Id="rId79" Type="http://schemas.openxmlformats.org/officeDocument/2006/relationships/image" Target="../media/image907.png"/><Relationship Id="rId102" Type="http://schemas.openxmlformats.org/officeDocument/2006/relationships/image" Target="../media/image948.png"/><Relationship Id="rId5" Type="http://schemas.openxmlformats.org/officeDocument/2006/relationships/image" Target="../media/image788.png"/><Relationship Id="rId90" Type="http://schemas.openxmlformats.org/officeDocument/2006/relationships/image" Target="../media/image921.png"/><Relationship Id="rId95" Type="http://schemas.openxmlformats.org/officeDocument/2006/relationships/image" Target="../media/image925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64" Type="http://schemas.openxmlformats.org/officeDocument/2006/relationships/image" Target="../media/image889.png"/><Relationship Id="rId69" Type="http://schemas.openxmlformats.org/officeDocument/2006/relationships/image" Target="../media/image896.png"/><Relationship Id="rId113" Type="http://schemas.openxmlformats.org/officeDocument/2006/relationships/image" Target="../media/image942.png"/><Relationship Id="rId80" Type="http://schemas.openxmlformats.org/officeDocument/2006/relationships/image" Target="../media/image908.png"/><Relationship Id="rId85" Type="http://schemas.openxmlformats.org/officeDocument/2006/relationships/image" Target="../media/image915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33" Type="http://schemas.openxmlformats.org/officeDocument/2006/relationships/image" Target="../media/image855.png"/><Relationship Id="rId38" Type="http://schemas.openxmlformats.org/officeDocument/2006/relationships/image" Target="../media/image862.png"/><Relationship Id="rId59" Type="http://schemas.openxmlformats.org/officeDocument/2006/relationships/image" Target="../media/image884.png"/><Relationship Id="rId103" Type="http://schemas.openxmlformats.org/officeDocument/2006/relationships/image" Target="../media/image949.png"/><Relationship Id="rId108" Type="http://schemas.openxmlformats.org/officeDocument/2006/relationships/image" Target="../media/image1728.png"/><Relationship Id="rId54" Type="http://schemas.openxmlformats.org/officeDocument/2006/relationships/image" Target="../media/image878.png"/><Relationship Id="rId70" Type="http://schemas.openxmlformats.org/officeDocument/2006/relationships/image" Target="../media/image897.png"/><Relationship Id="rId75" Type="http://schemas.openxmlformats.org/officeDocument/2006/relationships/image" Target="../media/image903.png"/><Relationship Id="rId91" Type="http://schemas.openxmlformats.org/officeDocument/2006/relationships/image" Target="../media/image922.png"/><Relationship Id="rId96" Type="http://schemas.openxmlformats.org/officeDocument/2006/relationships/image" Target="../media/image9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6" Type="http://schemas.openxmlformats.org/officeDocument/2006/relationships/image" Target="../media/image953.png"/><Relationship Id="rId10" Type="http://schemas.openxmlformats.org/officeDocument/2006/relationships/image" Target="../media/image794.png"/><Relationship Id="rId31" Type="http://schemas.openxmlformats.org/officeDocument/2006/relationships/image" Target="../media/image853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65" Type="http://schemas.openxmlformats.org/officeDocument/2006/relationships/image" Target="../media/image892.png"/><Relationship Id="rId73" Type="http://schemas.openxmlformats.org/officeDocument/2006/relationships/image" Target="../media/image901.png"/><Relationship Id="rId78" Type="http://schemas.openxmlformats.org/officeDocument/2006/relationships/image" Target="../media/image906.png"/><Relationship Id="rId81" Type="http://schemas.openxmlformats.org/officeDocument/2006/relationships/image" Target="../media/image909.png"/><Relationship Id="rId86" Type="http://schemas.openxmlformats.org/officeDocument/2006/relationships/image" Target="../media/image916.png"/><Relationship Id="rId94" Type="http://schemas.openxmlformats.org/officeDocument/2006/relationships/image" Target="../media/image217.png"/><Relationship Id="rId99" Type="http://schemas.openxmlformats.org/officeDocument/2006/relationships/image" Target="../media/image945.png"/><Relationship Id="rId101" Type="http://schemas.openxmlformats.org/officeDocument/2006/relationships/image" Target="../media/image947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39" Type="http://schemas.openxmlformats.org/officeDocument/2006/relationships/image" Target="../media/image863.png"/><Relationship Id="rId109" Type="http://schemas.openxmlformats.org/officeDocument/2006/relationships/image" Target="../media/image1738.png"/><Relationship Id="rId34" Type="http://schemas.openxmlformats.org/officeDocument/2006/relationships/image" Target="../media/image857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76" Type="http://schemas.openxmlformats.org/officeDocument/2006/relationships/image" Target="../media/image904.png"/><Relationship Id="rId97" Type="http://schemas.openxmlformats.org/officeDocument/2006/relationships/image" Target="../media/image927.png"/><Relationship Id="rId104" Type="http://schemas.openxmlformats.org/officeDocument/2006/relationships/image" Target="../media/image951.png"/><Relationship Id="rId7" Type="http://schemas.openxmlformats.org/officeDocument/2006/relationships/image" Target="../media/image791.png"/><Relationship Id="rId71" Type="http://schemas.openxmlformats.org/officeDocument/2006/relationships/image" Target="../media/image898.png"/><Relationship Id="rId92" Type="http://schemas.openxmlformats.org/officeDocument/2006/relationships/image" Target="../media/image923.png"/><Relationship Id="rId2" Type="http://schemas.openxmlformats.org/officeDocument/2006/relationships/notesSlide" Target="../notesSlides/notesSlide69.xml"/><Relationship Id="rId29" Type="http://schemas.openxmlformats.org/officeDocument/2006/relationships/image" Target="../media/image851.png"/><Relationship Id="rId24" Type="http://schemas.openxmlformats.org/officeDocument/2006/relationships/image" Target="../media/image845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66" Type="http://schemas.openxmlformats.org/officeDocument/2006/relationships/image" Target="../media/image893.png"/><Relationship Id="rId87" Type="http://schemas.openxmlformats.org/officeDocument/2006/relationships/image" Target="../media/image917.png"/><Relationship Id="rId110" Type="http://schemas.openxmlformats.org/officeDocument/2006/relationships/image" Target="../media/image938.png"/><Relationship Id="rId115" Type="http://schemas.openxmlformats.org/officeDocument/2006/relationships/image" Target="../media/image955.png"/><Relationship Id="rId61" Type="http://schemas.openxmlformats.org/officeDocument/2006/relationships/image" Target="../media/image886.png"/><Relationship Id="rId82" Type="http://schemas.openxmlformats.org/officeDocument/2006/relationships/image" Target="../media/image912.png"/><Relationship Id="rId19" Type="http://schemas.openxmlformats.org/officeDocument/2006/relationships/image" Target="../media/image839.png"/><Relationship Id="rId14" Type="http://schemas.openxmlformats.org/officeDocument/2006/relationships/image" Target="../media/image798.png"/><Relationship Id="rId30" Type="http://schemas.openxmlformats.org/officeDocument/2006/relationships/image" Target="../media/image852.png"/><Relationship Id="rId35" Type="http://schemas.openxmlformats.org/officeDocument/2006/relationships/image" Target="../media/image858.png"/><Relationship Id="rId56" Type="http://schemas.openxmlformats.org/officeDocument/2006/relationships/image" Target="../media/image881.png"/><Relationship Id="rId77" Type="http://schemas.openxmlformats.org/officeDocument/2006/relationships/image" Target="../media/image905.png"/><Relationship Id="rId100" Type="http://schemas.openxmlformats.org/officeDocument/2006/relationships/image" Target="../media/image946.png"/><Relationship Id="rId105" Type="http://schemas.openxmlformats.org/officeDocument/2006/relationships/image" Target="../media/image952.png"/><Relationship Id="rId8" Type="http://schemas.openxmlformats.org/officeDocument/2006/relationships/image" Target="../media/image792.png"/><Relationship Id="rId51" Type="http://schemas.openxmlformats.org/officeDocument/2006/relationships/image" Target="../media/image875.png"/><Relationship Id="rId72" Type="http://schemas.openxmlformats.org/officeDocument/2006/relationships/image" Target="../media/image899.png"/><Relationship Id="rId93" Type="http://schemas.openxmlformats.org/officeDocument/2006/relationships/image" Target="../media/image924.png"/><Relationship Id="rId98" Type="http://schemas.openxmlformats.org/officeDocument/2006/relationships/image" Target="../media/image944.png"/><Relationship Id="rId3" Type="http://schemas.openxmlformats.org/officeDocument/2006/relationships/image" Target="../media/image786.png"/><Relationship Id="rId25" Type="http://schemas.openxmlformats.org/officeDocument/2006/relationships/image" Target="../media/image846.png"/><Relationship Id="rId116" Type="http://schemas.openxmlformats.org/officeDocument/2006/relationships/image" Target="../media/image965.png"/><Relationship Id="rId46" Type="http://schemas.openxmlformats.org/officeDocument/2006/relationships/image" Target="../media/image870.png"/><Relationship Id="rId67" Type="http://schemas.openxmlformats.org/officeDocument/2006/relationships/image" Target="../media/image894.png"/><Relationship Id="rId20" Type="http://schemas.openxmlformats.org/officeDocument/2006/relationships/image" Target="../media/image841.png"/><Relationship Id="rId41" Type="http://schemas.openxmlformats.org/officeDocument/2006/relationships/image" Target="../media/image865.png"/><Relationship Id="rId62" Type="http://schemas.openxmlformats.org/officeDocument/2006/relationships/image" Target="../media/image887.png"/><Relationship Id="rId83" Type="http://schemas.openxmlformats.org/officeDocument/2006/relationships/image" Target="../media/image913.png"/><Relationship Id="rId88" Type="http://schemas.openxmlformats.org/officeDocument/2006/relationships/image" Target="../media/image918.png"/><Relationship Id="rId111" Type="http://schemas.openxmlformats.org/officeDocument/2006/relationships/image" Target="../media/image939.png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7.png"/><Relationship Id="rId117" Type="http://schemas.openxmlformats.org/officeDocument/2006/relationships/image" Target="../media/image202.png"/><Relationship Id="rId21" Type="http://schemas.openxmlformats.org/officeDocument/2006/relationships/image" Target="../media/image842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63" Type="http://schemas.openxmlformats.org/officeDocument/2006/relationships/image" Target="../media/image888.png"/><Relationship Id="rId68" Type="http://schemas.openxmlformats.org/officeDocument/2006/relationships/image" Target="../media/image895.png"/><Relationship Id="rId84" Type="http://schemas.openxmlformats.org/officeDocument/2006/relationships/image" Target="../media/image914.png"/><Relationship Id="rId89" Type="http://schemas.openxmlformats.org/officeDocument/2006/relationships/image" Target="../media/image919.png"/><Relationship Id="rId112" Type="http://schemas.openxmlformats.org/officeDocument/2006/relationships/image" Target="../media/image941.png"/><Relationship Id="rId16" Type="http://schemas.openxmlformats.org/officeDocument/2006/relationships/image" Target="../media/image809.png"/><Relationship Id="rId107" Type="http://schemas.openxmlformats.org/officeDocument/2006/relationships/image" Target="../media/image954.png"/><Relationship Id="rId11" Type="http://schemas.openxmlformats.org/officeDocument/2006/relationships/image" Target="../media/image795.png"/><Relationship Id="rId32" Type="http://schemas.openxmlformats.org/officeDocument/2006/relationships/image" Target="../media/image854.png"/><Relationship Id="rId37" Type="http://schemas.openxmlformats.org/officeDocument/2006/relationships/image" Target="../media/image861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74" Type="http://schemas.openxmlformats.org/officeDocument/2006/relationships/image" Target="../media/image902.png"/><Relationship Id="rId79" Type="http://schemas.openxmlformats.org/officeDocument/2006/relationships/image" Target="../media/image907.png"/><Relationship Id="rId102" Type="http://schemas.openxmlformats.org/officeDocument/2006/relationships/image" Target="../media/image948.png"/><Relationship Id="rId5" Type="http://schemas.openxmlformats.org/officeDocument/2006/relationships/image" Target="../media/image788.png"/><Relationship Id="rId90" Type="http://schemas.openxmlformats.org/officeDocument/2006/relationships/image" Target="../media/image921.png"/><Relationship Id="rId95" Type="http://schemas.openxmlformats.org/officeDocument/2006/relationships/image" Target="../media/image925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64" Type="http://schemas.openxmlformats.org/officeDocument/2006/relationships/image" Target="../media/image889.png"/><Relationship Id="rId69" Type="http://schemas.openxmlformats.org/officeDocument/2006/relationships/image" Target="../media/image896.png"/><Relationship Id="rId113" Type="http://schemas.openxmlformats.org/officeDocument/2006/relationships/image" Target="../media/image942.png"/><Relationship Id="rId80" Type="http://schemas.openxmlformats.org/officeDocument/2006/relationships/image" Target="../media/image908.png"/><Relationship Id="rId85" Type="http://schemas.openxmlformats.org/officeDocument/2006/relationships/image" Target="../media/image915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33" Type="http://schemas.openxmlformats.org/officeDocument/2006/relationships/image" Target="../media/image855.png"/><Relationship Id="rId38" Type="http://schemas.openxmlformats.org/officeDocument/2006/relationships/image" Target="../media/image862.png"/><Relationship Id="rId59" Type="http://schemas.openxmlformats.org/officeDocument/2006/relationships/image" Target="../media/image884.png"/><Relationship Id="rId103" Type="http://schemas.openxmlformats.org/officeDocument/2006/relationships/image" Target="../media/image949.png"/><Relationship Id="rId108" Type="http://schemas.openxmlformats.org/officeDocument/2006/relationships/image" Target="../media/image1728.png"/><Relationship Id="rId54" Type="http://schemas.openxmlformats.org/officeDocument/2006/relationships/image" Target="../media/image878.png"/><Relationship Id="rId70" Type="http://schemas.openxmlformats.org/officeDocument/2006/relationships/image" Target="../media/image897.png"/><Relationship Id="rId75" Type="http://schemas.openxmlformats.org/officeDocument/2006/relationships/image" Target="../media/image903.png"/><Relationship Id="rId91" Type="http://schemas.openxmlformats.org/officeDocument/2006/relationships/image" Target="../media/image922.png"/><Relationship Id="rId96" Type="http://schemas.openxmlformats.org/officeDocument/2006/relationships/image" Target="../media/image9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6" Type="http://schemas.openxmlformats.org/officeDocument/2006/relationships/image" Target="../media/image953.png"/><Relationship Id="rId10" Type="http://schemas.openxmlformats.org/officeDocument/2006/relationships/image" Target="../media/image794.png"/><Relationship Id="rId31" Type="http://schemas.openxmlformats.org/officeDocument/2006/relationships/image" Target="../media/image853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65" Type="http://schemas.openxmlformats.org/officeDocument/2006/relationships/image" Target="../media/image892.png"/><Relationship Id="rId73" Type="http://schemas.openxmlformats.org/officeDocument/2006/relationships/image" Target="../media/image901.png"/><Relationship Id="rId78" Type="http://schemas.openxmlformats.org/officeDocument/2006/relationships/image" Target="../media/image906.png"/><Relationship Id="rId81" Type="http://schemas.openxmlformats.org/officeDocument/2006/relationships/image" Target="../media/image909.png"/><Relationship Id="rId86" Type="http://schemas.openxmlformats.org/officeDocument/2006/relationships/image" Target="../media/image916.png"/><Relationship Id="rId94" Type="http://schemas.openxmlformats.org/officeDocument/2006/relationships/image" Target="../media/image217.png"/><Relationship Id="rId99" Type="http://schemas.openxmlformats.org/officeDocument/2006/relationships/image" Target="../media/image945.png"/><Relationship Id="rId101" Type="http://schemas.openxmlformats.org/officeDocument/2006/relationships/image" Target="../media/image947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39" Type="http://schemas.openxmlformats.org/officeDocument/2006/relationships/image" Target="../media/image863.png"/><Relationship Id="rId109" Type="http://schemas.openxmlformats.org/officeDocument/2006/relationships/image" Target="../media/image1738.png"/><Relationship Id="rId34" Type="http://schemas.openxmlformats.org/officeDocument/2006/relationships/image" Target="../media/image857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76" Type="http://schemas.openxmlformats.org/officeDocument/2006/relationships/image" Target="../media/image904.png"/><Relationship Id="rId97" Type="http://schemas.openxmlformats.org/officeDocument/2006/relationships/image" Target="../media/image927.png"/><Relationship Id="rId104" Type="http://schemas.openxmlformats.org/officeDocument/2006/relationships/image" Target="../media/image951.png"/><Relationship Id="rId7" Type="http://schemas.openxmlformats.org/officeDocument/2006/relationships/image" Target="../media/image791.png"/><Relationship Id="rId71" Type="http://schemas.openxmlformats.org/officeDocument/2006/relationships/image" Target="../media/image898.png"/><Relationship Id="rId92" Type="http://schemas.openxmlformats.org/officeDocument/2006/relationships/image" Target="../media/image923.png"/><Relationship Id="rId2" Type="http://schemas.openxmlformats.org/officeDocument/2006/relationships/notesSlide" Target="../notesSlides/notesSlide70.xml"/><Relationship Id="rId29" Type="http://schemas.openxmlformats.org/officeDocument/2006/relationships/image" Target="../media/image851.png"/><Relationship Id="rId24" Type="http://schemas.openxmlformats.org/officeDocument/2006/relationships/image" Target="../media/image845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66" Type="http://schemas.openxmlformats.org/officeDocument/2006/relationships/image" Target="../media/image893.png"/><Relationship Id="rId87" Type="http://schemas.openxmlformats.org/officeDocument/2006/relationships/image" Target="../media/image917.png"/><Relationship Id="rId110" Type="http://schemas.openxmlformats.org/officeDocument/2006/relationships/image" Target="../media/image938.png"/><Relationship Id="rId61" Type="http://schemas.openxmlformats.org/officeDocument/2006/relationships/image" Target="../media/image886.png"/><Relationship Id="rId82" Type="http://schemas.openxmlformats.org/officeDocument/2006/relationships/image" Target="../media/image912.png"/><Relationship Id="rId19" Type="http://schemas.openxmlformats.org/officeDocument/2006/relationships/image" Target="../media/image839.png"/><Relationship Id="rId14" Type="http://schemas.openxmlformats.org/officeDocument/2006/relationships/image" Target="../media/image798.png"/><Relationship Id="rId30" Type="http://schemas.openxmlformats.org/officeDocument/2006/relationships/image" Target="../media/image852.png"/><Relationship Id="rId35" Type="http://schemas.openxmlformats.org/officeDocument/2006/relationships/image" Target="../media/image858.png"/><Relationship Id="rId56" Type="http://schemas.openxmlformats.org/officeDocument/2006/relationships/image" Target="../media/image881.png"/><Relationship Id="rId77" Type="http://schemas.openxmlformats.org/officeDocument/2006/relationships/image" Target="../media/image905.png"/><Relationship Id="rId100" Type="http://schemas.openxmlformats.org/officeDocument/2006/relationships/image" Target="../media/image946.png"/><Relationship Id="rId105" Type="http://schemas.openxmlformats.org/officeDocument/2006/relationships/image" Target="../media/image952.png"/><Relationship Id="rId8" Type="http://schemas.openxmlformats.org/officeDocument/2006/relationships/image" Target="../media/image792.png"/><Relationship Id="rId51" Type="http://schemas.openxmlformats.org/officeDocument/2006/relationships/image" Target="../media/image875.png"/><Relationship Id="rId72" Type="http://schemas.openxmlformats.org/officeDocument/2006/relationships/image" Target="../media/image899.png"/><Relationship Id="rId93" Type="http://schemas.openxmlformats.org/officeDocument/2006/relationships/image" Target="../media/image924.png"/><Relationship Id="rId98" Type="http://schemas.openxmlformats.org/officeDocument/2006/relationships/image" Target="../media/image944.png"/><Relationship Id="rId3" Type="http://schemas.openxmlformats.org/officeDocument/2006/relationships/image" Target="../media/image786.png"/><Relationship Id="rId25" Type="http://schemas.openxmlformats.org/officeDocument/2006/relationships/image" Target="../media/image846.png"/><Relationship Id="rId116" Type="http://schemas.openxmlformats.org/officeDocument/2006/relationships/image" Target="../media/image965.png"/><Relationship Id="rId46" Type="http://schemas.openxmlformats.org/officeDocument/2006/relationships/image" Target="../media/image870.png"/><Relationship Id="rId67" Type="http://schemas.openxmlformats.org/officeDocument/2006/relationships/image" Target="../media/image894.png"/><Relationship Id="rId20" Type="http://schemas.openxmlformats.org/officeDocument/2006/relationships/image" Target="../media/image841.png"/><Relationship Id="rId41" Type="http://schemas.openxmlformats.org/officeDocument/2006/relationships/image" Target="../media/image865.png"/><Relationship Id="rId62" Type="http://schemas.openxmlformats.org/officeDocument/2006/relationships/image" Target="../media/image887.png"/><Relationship Id="rId83" Type="http://schemas.openxmlformats.org/officeDocument/2006/relationships/image" Target="../media/image913.png"/><Relationship Id="rId88" Type="http://schemas.openxmlformats.org/officeDocument/2006/relationships/image" Target="../media/image918.png"/><Relationship Id="rId111" Type="http://schemas.openxmlformats.org/officeDocument/2006/relationships/image" Target="../media/image939.png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7.png"/><Relationship Id="rId117" Type="http://schemas.openxmlformats.org/officeDocument/2006/relationships/image" Target="../media/image211.png"/><Relationship Id="rId21" Type="http://schemas.openxmlformats.org/officeDocument/2006/relationships/image" Target="../media/image842.png"/><Relationship Id="rId34" Type="http://schemas.openxmlformats.org/officeDocument/2006/relationships/image" Target="../media/image857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63" Type="http://schemas.openxmlformats.org/officeDocument/2006/relationships/image" Target="../media/image888.png"/><Relationship Id="rId7" Type="http://schemas.openxmlformats.org/officeDocument/2006/relationships/image" Target="../media/image791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809.png"/><Relationship Id="rId29" Type="http://schemas.openxmlformats.org/officeDocument/2006/relationships/image" Target="../media/image851.png"/><Relationship Id="rId11" Type="http://schemas.openxmlformats.org/officeDocument/2006/relationships/image" Target="../media/image795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37" Type="http://schemas.openxmlformats.org/officeDocument/2006/relationships/image" Target="../media/image861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5" Type="http://schemas.openxmlformats.org/officeDocument/2006/relationships/image" Target="../media/image788.png"/><Relationship Id="rId61" Type="http://schemas.openxmlformats.org/officeDocument/2006/relationships/image" Target="../media/image886.png"/><Relationship Id="rId19" Type="http://schemas.openxmlformats.org/officeDocument/2006/relationships/image" Target="../media/image839.png"/><Relationship Id="rId14" Type="http://schemas.openxmlformats.org/officeDocument/2006/relationships/image" Target="../media/image798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35" Type="http://schemas.openxmlformats.org/officeDocument/2006/relationships/image" Target="../media/image858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56" Type="http://schemas.openxmlformats.org/officeDocument/2006/relationships/image" Target="../media/image881.png"/><Relationship Id="rId64" Type="http://schemas.openxmlformats.org/officeDocument/2006/relationships/image" Target="../media/image889.png"/><Relationship Id="rId8" Type="http://schemas.openxmlformats.org/officeDocument/2006/relationships/image" Target="../media/image792.png"/><Relationship Id="rId51" Type="http://schemas.openxmlformats.org/officeDocument/2006/relationships/image" Target="../media/image875.png"/><Relationship Id="rId3" Type="http://schemas.openxmlformats.org/officeDocument/2006/relationships/image" Target="../media/image786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116" Type="http://schemas.openxmlformats.org/officeDocument/2006/relationships/image" Target="../media/image965.png"/><Relationship Id="rId38" Type="http://schemas.openxmlformats.org/officeDocument/2006/relationships/image" Target="../media/image862.png"/><Relationship Id="rId46" Type="http://schemas.openxmlformats.org/officeDocument/2006/relationships/image" Target="../media/image870.png"/><Relationship Id="rId59" Type="http://schemas.openxmlformats.org/officeDocument/2006/relationships/image" Target="../media/image884.png"/><Relationship Id="rId20" Type="http://schemas.openxmlformats.org/officeDocument/2006/relationships/image" Target="../media/image841.png"/><Relationship Id="rId41" Type="http://schemas.openxmlformats.org/officeDocument/2006/relationships/image" Target="../media/image865.png"/><Relationship Id="rId54" Type="http://schemas.openxmlformats.org/officeDocument/2006/relationships/image" Target="../media/image878.png"/><Relationship Id="rId62" Type="http://schemas.openxmlformats.org/officeDocument/2006/relationships/image" Target="../media/image8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" Type="http://schemas.openxmlformats.org/officeDocument/2006/relationships/image" Target="../media/image794.png"/><Relationship Id="rId31" Type="http://schemas.openxmlformats.org/officeDocument/2006/relationships/image" Target="../media/image853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39" Type="http://schemas.openxmlformats.org/officeDocument/2006/relationships/image" Target="../media/image863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26" Type="http://schemas.openxmlformats.org/officeDocument/2006/relationships/image" Target="../media/image847.png"/><Relationship Id="rId3" Type="http://schemas.openxmlformats.org/officeDocument/2006/relationships/image" Target="../media/image786.png"/><Relationship Id="rId21" Type="http://schemas.openxmlformats.org/officeDocument/2006/relationships/image" Target="../media/image842.png"/><Relationship Id="rId34" Type="http://schemas.openxmlformats.org/officeDocument/2006/relationships/image" Target="../media/image155.png"/><Relationship Id="rId7" Type="http://schemas.openxmlformats.org/officeDocument/2006/relationships/image" Target="../media/image791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809.png"/><Relationship Id="rId20" Type="http://schemas.openxmlformats.org/officeDocument/2006/relationships/image" Target="../media/image841.png"/><Relationship Id="rId29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1" Type="http://schemas.openxmlformats.org/officeDocument/2006/relationships/image" Target="../media/image795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5" Type="http://schemas.openxmlformats.org/officeDocument/2006/relationships/image" Target="../media/image788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10" Type="http://schemas.openxmlformats.org/officeDocument/2006/relationships/image" Target="../media/image794.png"/><Relationship Id="rId19" Type="http://schemas.openxmlformats.org/officeDocument/2006/relationships/image" Target="../media/image839.png"/><Relationship Id="rId31" Type="http://schemas.openxmlformats.org/officeDocument/2006/relationships/image" Target="../media/image853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4" Type="http://schemas.openxmlformats.org/officeDocument/2006/relationships/image" Target="../media/image798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35" Type="http://schemas.openxmlformats.org/officeDocument/2006/relationships/image" Target="../media/image955.png"/><Relationship Id="rId8" Type="http://schemas.openxmlformats.org/officeDocument/2006/relationships/image" Target="../media/image7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7.png"/><Relationship Id="rId18" Type="http://schemas.openxmlformats.org/officeDocument/2006/relationships/image" Target="../media/image829.png"/><Relationship Id="rId26" Type="http://schemas.openxmlformats.org/officeDocument/2006/relationships/image" Target="../media/image847.png"/><Relationship Id="rId3" Type="http://schemas.openxmlformats.org/officeDocument/2006/relationships/image" Target="../media/image786.png"/><Relationship Id="rId21" Type="http://schemas.openxmlformats.org/officeDocument/2006/relationships/image" Target="../media/image842.png"/><Relationship Id="rId34" Type="http://schemas.openxmlformats.org/officeDocument/2006/relationships/image" Target="../media/image889.png"/><Relationship Id="rId84" Type="http://schemas.openxmlformats.org/officeDocument/2006/relationships/image" Target="../media/image955.png"/><Relationship Id="rId7" Type="http://schemas.openxmlformats.org/officeDocument/2006/relationships/image" Target="../media/image791.png"/><Relationship Id="rId12" Type="http://schemas.openxmlformats.org/officeDocument/2006/relationships/image" Target="../media/image796.png"/><Relationship Id="rId17" Type="http://schemas.openxmlformats.org/officeDocument/2006/relationships/image" Target="../media/image819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809.png"/><Relationship Id="rId20" Type="http://schemas.openxmlformats.org/officeDocument/2006/relationships/image" Target="../media/image841.png"/><Relationship Id="rId29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11" Type="http://schemas.openxmlformats.org/officeDocument/2006/relationships/image" Target="../media/image795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5" Type="http://schemas.openxmlformats.org/officeDocument/2006/relationships/image" Target="../media/image788.png"/><Relationship Id="rId15" Type="http://schemas.openxmlformats.org/officeDocument/2006/relationships/image" Target="../media/image799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10" Type="http://schemas.openxmlformats.org/officeDocument/2006/relationships/image" Target="../media/image794.png"/><Relationship Id="rId19" Type="http://schemas.openxmlformats.org/officeDocument/2006/relationships/image" Target="../media/image839.png"/><Relationship Id="rId31" Type="http://schemas.openxmlformats.org/officeDocument/2006/relationships/image" Target="../media/image853.png"/><Relationship Id="rId4" Type="http://schemas.openxmlformats.org/officeDocument/2006/relationships/image" Target="../media/image787.png"/><Relationship Id="rId9" Type="http://schemas.openxmlformats.org/officeDocument/2006/relationships/image" Target="../media/image793.png"/><Relationship Id="rId14" Type="http://schemas.openxmlformats.org/officeDocument/2006/relationships/image" Target="../media/image798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35" Type="http://schemas.openxmlformats.org/officeDocument/2006/relationships/image" Target="../media/image155.png"/><Relationship Id="rId8" Type="http://schemas.openxmlformats.org/officeDocument/2006/relationships/image" Target="../media/image792.png"/></Relationships>
</file>

<file path=ppt/slides/_rels/slide81.xml.rels><?xml version="1.0" encoding="UTF-8" standalone="yes"?>
<Relationships xmlns="http://schemas.openxmlformats.org/package/2006/relationships"><Relationship Id="rId42" Type="http://schemas.openxmlformats.org/officeDocument/2006/relationships/image" Target="../media/image966.png"/><Relationship Id="rId47" Type="http://schemas.openxmlformats.org/officeDocument/2006/relationships/image" Target="../media/image786.png"/><Relationship Id="rId50" Type="http://schemas.openxmlformats.org/officeDocument/2006/relationships/image" Target="../media/image789.png"/><Relationship Id="rId55" Type="http://schemas.openxmlformats.org/officeDocument/2006/relationships/image" Target="../media/image795.png"/><Relationship Id="rId63" Type="http://schemas.openxmlformats.org/officeDocument/2006/relationships/image" Target="../media/image839.png"/><Relationship Id="rId68" Type="http://schemas.openxmlformats.org/officeDocument/2006/relationships/image" Target="../media/image845.png"/><Relationship Id="rId76" Type="http://schemas.openxmlformats.org/officeDocument/2006/relationships/image" Target="../media/image854.png"/><Relationship Id="rId71" Type="http://schemas.openxmlformats.org/officeDocument/2006/relationships/image" Target="../media/image848.png"/><Relationship Id="rId54" Type="http://schemas.openxmlformats.org/officeDocument/2006/relationships/image" Target="../media/image794.png"/><Relationship Id="rId62" Type="http://schemas.openxmlformats.org/officeDocument/2006/relationships/image" Target="../media/image829.png"/><Relationship Id="rId70" Type="http://schemas.openxmlformats.org/officeDocument/2006/relationships/image" Target="../media/image847.png"/><Relationship Id="rId75" Type="http://schemas.openxmlformats.org/officeDocument/2006/relationships/image" Target="../media/image853.png"/><Relationship Id="rId1" Type="http://schemas.openxmlformats.org/officeDocument/2006/relationships/slideLayout" Target="../slideLayouts/slideLayout2.xml"/><Relationship Id="rId45" Type="http://schemas.openxmlformats.org/officeDocument/2006/relationships/image" Target="../media/image964.png"/><Relationship Id="rId53" Type="http://schemas.openxmlformats.org/officeDocument/2006/relationships/image" Target="../media/image793.png"/><Relationship Id="rId58" Type="http://schemas.openxmlformats.org/officeDocument/2006/relationships/image" Target="../media/image798.png"/><Relationship Id="rId66" Type="http://schemas.openxmlformats.org/officeDocument/2006/relationships/image" Target="../media/image843.png"/><Relationship Id="rId74" Type="http://schemas.openxmlformats.org/officeDocument/2006/relationships/image" Target="../media/image852.png"/><Relationship Id="rId79" Type="http://schemas.openxmlformats.org/officeDocument/2006/relationships/image" Target="../media/image155.png"/><Relationship Id="rId49" Type="http://schemas.openxmlformats.org/officeDocument/2006/relationships/image" Target="../media/image788.png"/><Relationship Id="rId57" Type="http://schemas.openxmlformats.org/officeDocument/2006/relationships/image" Target="../media/image797.png"/><Relationship Id="rId61" Type="http://schemas.openxmlformats.org/officeDocument/2006/relationships/image" Target="../media/image819.png"/><Relationship Id="rId44" Type="http://schemas.openxmlformats.org/officeDocument/2006/relationships/image" Target="../media/image963.png"/><Relationship Id="rId52" Type="http://schemas.openxmlformats.org/officeDocument/2006/relationships/image" Target="../media/image792.png"/><Relationship Id="rId60" Type="http://schemas.openxmlformats.org/officeDocument/2006/relationships/image" Target="../media/image809.png"/><Relationship Id="rId65" Type="http://schemas.openxmlformats.org/officeDocument/2006/relationships/image" Target="../media/image842.png"/><Relationship Id="rId73" Type="http://schemas.openxmlformats.org/officeDocument/2006/relationships/image" Target="../media/image851.png"/><Relationship Id="rId78" Type="http://schemas.openxmlformats.org/officeDocument/2006/relationships/image" Target="../media/image889.png"/><Relationship Id="rId81" Type="http://schemas.openxmlformats.org/officeDocument/2006/relationships/image" Target="../media/image911.png"/><Relationship Id="rId43" Type="http://schemas.openxmlformats.org/officeDocument/2006/relationships/image" Target="../media/image962.png"/><Relationship Id="rId48" Type="http://schemas.openxmlformats.org/officeDocument/2006/relationships/image" Target="../media/image787.png"/><Relationship Id="rId56" Type="http://schemas.openxmlformats.org/officeDocument/2006/relationships/image" Target="../media/image796.png"/><Relationship Id="rId64" Type="http://schemas.openxmlformats.org/officeDocument/2006/relationships/image" Target="../media/image841.png"/><Relationship Id="rId69" Type="http://schemas.openxmlformats.org/officeDocument/2006/relationships/image" Target="../media/image846.png"/><Relationship Id="rId77" Type="http://schemas.openxmlformats.org/officeDocument/2006/relationships/image" Target="../media/image855.png"/><Relationship Id="rId51" Type="http://schemas.openxmlformats.org/officeDocument/2006/relationships/image" Target="../media/image791.png"/><Relationship Id="rId72" Type="http://schemas.openxmlformats.org/officeDocument/2006/relationships/image" Target="../media/image849.png"/><Relationship Id="rId80" Type="http://schemas.openxmlformats.org/officeDocument/2006/relationships/image" Target="../media/image969.png"/><Relationship Id="rId46" Type="http://schemas.openxmlformats.org/officeDocument/2006/relationships/image" Target="../media/image967.png"/><Relationship Id="rId59" Type="http://schemas.openxmlformats.org/officeDocument/2006/relationships/image" Target="../media/image799.png"/><Relationship Id="rId67" Type="http://schemas.openxmlformats.org/officeDocument/2006/relationships/image" Target="../media/image844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png"/><Relationship Id="rId18" Type="http://schemas.openxmlformats.org/officeDocument/2006/relationships/image" Target="../media/image798.png"/><Relationship Id="rId26" Type="http://schemas.openxmlformats.org/officeDocument/2006/relationships/image" Target="../media/image843.png"/><Relationship Id="rId39" Type="http://schemas.openxmlformats.org/officeDocument/2006/relationships/image" Target="../media/image155.png"/><Relationship Id="rId21" Type="http://schemas.openxmlformats.org/officeDocument/2006/relationships/image" Target="../media/image819.png"/><Relationship Id="rId34" Type="http://schemas.openxmlformats.org/officeDocument/2006/relationships/image" Target="../media/image852.png"/><Relationship Id="rId7" Type="http://schemas.openxmlformats.org/officeDocument/2006/relationships/image" Target="../media/image786.png"/><Relationship Id="rId2" Type="http://schemas.openxmlformats.org/officeDocument/2006/relationships/image" Target="../media/image966.png"/><Relationship Id="rId16" Type="http://schemas.openxmlformats.org/officeDocument/2006/relationships/image" Target="../media/image796.png"/><Relationship Id="rId20" Type="http://schemas.openxmlformats.org/officeDocument/2006/relationships/image" Target="../media/image809.png"/><Relationship Id="rId29" Type="http://schemas.openxmlformats.org/officeDocument/2006/relationships/image" Target="../media/image846.png"/><Relationship Id="rId41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1" Type="http://schemas.openxmlformats.org/officeDocument/2006/relationships/image" Target="../media/image791.png"/><Relationship Id="rId24" Type="http://schemas.openxmlformats.org/officeDocument/2006/relationships/image" Target="../media/image841.png"/><Relationship Id="rId32" Type="http://schemas.openxmlformats.org/officeDocument/2006/relationships/image" Target="../media/image849.png"/><Relationship Id="rId37" Type="http://schemas.openxmlformats.org/officeDocument/2006/relationships/image" Target="../media/image855.png"/><Relationship Id="rId40" Type="http://schemas.openxmlformats.org/officeDocument/2006/relationships/image" Target="../media/image969.png"/><Relationship Id="rId5" Type="http://schemas.openxmlformats.org/officeDocument/2006/relationships/image" Target="../media/image964.png"/><Relationship Id="rId15" Type="http://schemas.openxmlformats.org/officeDocument/2006/relationships/image" Target="../media/image795.png"/><Relationship Id="rId23" Type="http://schemas.openxmlformats.org/officeDocument/2006/relationships/image" Target="../media/image839.png"/><Relationship Id="rId28" Type="http://schemas.openxmlformats.org/officeDocument/2006/relationships/image" Target="../media/image845.png"/><Relationship Id="rId36" Type="http://schemas.openxmlformats.org/officeDocument/2006/relationships/image" Target="../media/image854.png"/><Relationship Id="rId10" Type="http://schemas.openxmlformats.org/officeDocument/2006/relationships/image" Target="../media/image789.png"/><Relationship Id="rId19" Type="http://schemas.openxmlformats.org/officeDocument/2006/relationships/image" Target="../media/image799.png"/><Relationship Id="rId31" Type="http://schemas.openxmlformats.org/officeDocument/2006/relationships/image" Target="../media/image848.png"/><Relationship Id="rId4" Type="http://schemas.openxmlformats.org/officeDocument/2006/relationships/image" Target="../media/image963.png"/><Relationship Id="rId9" Type="http://schemas.openxmlformats.org/officeDocument/2006/relationships/image" Target="../media/image788.png"/><Relationship Id="rId14" Type="http://schemas.openxmlformats.org/officeDocument/2006/relationships/image" Target="../media/image794.png"/><Relationship Id="rId22" Type="http://schemas.openxmlformats.org/officeDocument/2006/relationships/image" Target="../media/image829.png"/><Relationship Id="rId27" Type="http://schemas.openxmlformats.org/officeDocument/2006/relationships/image" Target="../media/image844.png"/><Relationship Id="rId30" Type="http://schemas.openxmlformats.org/officeDocument/2006/relationships/image" Target="../media/image847.png"/><Relationship Id="rId35" Type="http://schemas.openxmlformats.org/officeDocument/2006/relationships/image" Target="../media/image853.png"/><Relationship Id="rId8" Type="http://schemas.openxmlformats.org/officeDocument/2006/relationships/image" Target="../media/image787.png"/><Relationship Id="rId3" Type="http://schemas.openxmlformats.org/officeDocument/2006/relationships/image" Target="../media/image962.png"/><Relationship Id="rId12" Type="http://schemas.openxmlformats.org/officeDocument/2006/relationships/image" Target="../media/image792.png"/><Relationship Id="rId17" Type="http://schemas.openxmlformats.org/officeDocument/2006/relationships/image" Target="../media/image797.png"/><Relationship Id="rId25" Type="http://schemas.openxmlformats.org/officeDocument/2006/relationships/image" Target="../media/image842.png"/><Relationship Id="rId33" Type="http://schemas.openxmlformats.org/officeDocument/2006/relationships/image" Target="../media/image851.png"/><Relationship Id="rId38" Type="http://schemas.openxmlformats.org/officeDocument/2006/relationships/image" Target="../media/image889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png"/><Relationship Id="rId18" Type="http://schemas.openxmlformats.org/officeDocument/2006/relationships/image" Target="../media/image798.png"/><Relationship Id="rId26" Type="http://schemas.openxmlformats.org/officeDocument/2006/relationships/image" Target="../media/image843.png"/><Relationship Id="rId39" Type="http://schemas.openxmlformats.org/officeDocument/2006/relationships/image" Target="../media/image155.png"/><Relationship Id="rId21" Type="http://schemas.openxmlformats.org/officeDocument/2006/relationships/image" Target="../media/image819.png"/><Relationship Id="rId34" Type="http://schemas.openxmlformats.org/officeDocument/2006/relationships/image" Target="../media/image852.png"/><Relationship Id="rId7" Type="http://schemas.openxmlformats.org/officeDocument/2006/relationships/image" Target="../media/image786.png"/><Relationship Id="rId2" Type="http://schemas.openxmlformats.org/officeDocument/2006/relationships/image" Target="../media/image966.png"/><Relationship Id="rId16" Type="http://schemas.openxmlformats.org/officeDocument/2006/relationships/image" Target="../media/image796.png"/><Relationship Id="rId20" Type="http://schemas.openxmlformats.org/officeDocument/2006/relationships/image" Target="../media/image809.png"/><Relationship Id="rId29" Type="http://schemas.openxmlformats.org/officeDocument/2006/relationships/image" Target="../media/image846.png"/><Relationship Id="rId41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1" Type="http://schemas.openxmlformats.org/officeDocument/2006/relationships/image" Target="../media/image791.png"/><Relationship Id="rId24" Type="http://schemas.openxmlformats.org/officeDocument/2006/relationships/image" Target="../media/image841.png"/><Relationship Id="rId32" Type="http://schemas.openxmlformats.org/officeDocument/2006/relationships/image" Target="../media/image849.png"/><Relationship Id="rId37" Type="http://schemas.openxmlformats.org/officeDocument/2006/relationships/image" Target="../media/image855.png"/><Relationship Id="rId40" Type="http://schemas.openxmlformats.org/officeDocument/2006/relationships/image" Target="../media/image969.png"/><Relationship Id="rId5" Type="http://schemas.openxmlformats.org/officeDocument/2006/relationships/image" Target="../media/image964.png"/><Relationship Id="rId15" Type="http://schemas.openxmlformats.org/officeDocument/2006/relationships/image" Target="../media/image795.png"/><Relationship Id="rId23" Type="http://schemas.openxmlformats.org/officeDocument/2006/relationships/image" Target="../media/image839.png"/><Relationship Id="rId28" Type="http://schemas.openxmlformats.org/officeDocument/2006/relationships/image" Target="../media/image845.png"/><Relationship Id="rId36" Type="http://schemas.openxmlformats.org/officeDocument/2006/relationships/image" Target="../media/image854.png"/><Relationship Id="rId10" Type="http://schemas.openxmlformats.org/officeDocument/2006/relationships/image" Target="../media/image789.png"/><Relationship Id="rId19" Type="http://schemas.openxmlformats.org/officeDocument/2006/relationships/image" Target="../media/image799.png"/><Relationship Id="rId31" Type="http://schemas.openxmlformats.org/officeDocument/2006/relationships/image" Target="../media/image848.png"/><Relationship Id="rId4" Type="http://schemas.openxmlformats.org/officeDocument/2006/relationships/image" Target="../media/image963.png"/><Relationship Id="rId9" Type="http://schemas.openxmlformats.org/officeDocument/2006/relationships/image" Target="../media/image788.png"/><Relationship Id="rId14" Type="http://schemas.openxmlformats.org/officeDocument/2006/relationships/image" Target="../media/image794.png"/><Relationship Id="rId22" Type="http://schemas.openxmlformats.org/officeDocument/2006/relationships/image" Target="../media/image829.png"/><Relationship Id="rId27" Type="http://schemas.openxmlformats.org/officeDocument/2006/relationships/image" Target="../media/image844.png"/><Relationship Id="rId30" Type="http://schemas.openxmlformats.org/officeDocument/2006/relationships/image" Target="../media/image847.png"/><Relationship Id="rId35" Type="http://schemas.openxmlformats.org/officeDocument/2006/relationships/image" Target="../media/image853.png"/><Relationship Id="rId8" Type="http://schemas.openxmlformats.org/officeDocument/2006/relationships/image" Target="../media/image787.png"/><Relationship Id="rId3" Type="http://schemas.openxmlformats.org/officeDocument/2006/relationships/image" Target="../media/image962.png"/><Relationship Id="rId12" Type="http://schemas.openxmlformats.org/officeDocument/2006/relationships/image" Target="../media/image792.png"/><Relationship Id="rId17" Type="http://schemas.openxmlformats.org/officeDocument/2006/relationships/image" Target="../media/image797.png"/><Relationship Id="rId25" Type="http://schemas.openxmlformats.org/officeDocument/2006/relationships/image" Target="../media/image842.png"/><Relationship Id="rId33" Type="http://schemas.openxmlformats.org/officeDocument/2006/relationships/image" Target="../media/image851.png"/><Relationship Id="rId38" Type="http://schemas.openxmlformats.org/officeDocument/2006/relationships/image" Target="../media/image88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png"/><Relationship Id="rId18" Type="http://schemas.openxmlformats.org/officeDocument/2006/relationships/image" Target="../media/image798.png"/><Relationship Id="rId26" Type="http://schemas.openxmlformats.org/officeDocument/2006/relationships/image" Target="../media/image843.png"/><Relationship Id="rId39" Type="http://schemas.openxmlformats.org/officeDocument/2006/relationships/image" Target="../media/image1020.png"/><Relationship Id="rId21" Type="http://schemas.openxmlformats.org/officeDocument/2006/relationships/image" Target="../media/image819.png"/><Relationship Id="rId34" Type="http://schemas.openxmlformats.org/officeDocument/2006/relationships/image" Target="../media/image852.png"/><Relationship Id="rId7" Type="http://schemas.openxmlformats.org/officeDocument/2006/relationships/image" Target="../media/image786.png"/><Relationship Id="rId12" Type="http://schemas.openxmlformats.org/officeDocument/2006/relationships/image" Target="../media/image792.png"/><Relationship Id="rId17" Type="http://schemas.openxmlformats.org/officeDocument/2006/relationships/image" Target="../media/image797.png"/><Relationship Id="rId25" Type="http://schemas.openxmlformats.org/officeDocument/2006/relationships/image" Target="../media/image842.png"/><Relationship Id="rId33" Type="http://schemas.openxmlformats.org/officeDocument/2006/relationships/image" Target="../media/image851.png"/><Relationship Id="rId38" Type="http://schemas.openxmlformats.org/officeDocument/2006/relationships/image" Target="../media/image889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796.png"/><Relationship Id="rId20" Type="http://schemas.openxmlformats.org/officeDocument/2006/relationships/image" Target="../media/image809.png"/><Relationship Id="rId29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4.png"/><Relationship Id="rId11" Type="http://schemas.openxmlformats.org/officeDocument/2006/relationships/image" Target="../media/image791.png"/><Relationship Id="rId24" Type="http://schemas.openxmlformats.org/officeDocument/2006/relationships/image" Target="../media/image841.png"/><Relationship Id="rId32" Type="http://schemas.openxmlformats.org/officeDocument/2006/relationships/image" Target="../media/image849.png"/><Relationship Id="rId37" Type="http://schemas.openxmlformats.org/officeDocument/2006/relationships/image" Target="../media/image855.png"/><Relationship Id="rId5" Type="http://schemas.openxmlformats.org/officeDocument/2006/relationships/image" Target="../media/image963.png"/><Relationship Id="rId15" Type="http://schemas.openxmlformats.org/officeDocument/2006/relationships/image" Target="../media/image795.png"/><Relationship Id="rId23" Type="http://schemas.openxmlformats.org/officeDocument/2006/relationships/image" Target="../media/image839.png"/><Relationship Id="rId28" Type="http://schemas.openxmlformats.org/officeDocument/2006/relationships/image" Target="../media/image845.png"/><Relationship Id="rId36" Type="http://schemas.openxmlformats.org/officeDocument/2006/relationships/image" Target="../media/image854.png"/><Relationship Id="rId10" Type="http://schemas.openxmlformats.org/officeDocument/2006/relationships/image" Target="../media/image789.png"/><Relationship Id="rId19" Type="http://schemas.openxmlformats.org/officeDocument/2006/relationships/image" Target="../media/image799.png"/><Relationship Id="rId31" Type="http://schemas.openxmlformats.org/officeDocument/2006/relationships/image" Target="../media/image848.png"/><Relationship Id="rId4" Type="http://schemas.openxmlformats.org/officeDocument/2006/relationships/image" Target="../media/image962.png"/><Relationship Id="rId9" Type="http://schemas.openxmlformats.org/officeDocument/2006/relationships/image" Target="../media/image788.png"/><Relationship Id="rId14" Type="http://schemas.openxmlformats.org/officeDocument/2006/relationships/image" Target="../media/image794.png"/><Relationship Id="rId22" Type="http://schemas.openxmlformats.org/officeDocument/2006/relationships/image" Target="../media/image829.png"/><Relationship Id="rId27" Type="http://schemas.openxmlformats.org/officeDocument/2006/relationships/image" Target="../media/image844.png"/><Relationship Id="rId30" Type="http://schemas.openxmlformats.org/officeDocument/2006/relationships/image" Target="../media/image847.png"/><Relationship Id="rId35" Type="http://schemas.openxmlformats.org/officeDocument/2006/relationships/image" Target="../media/image853.png"/><Relationship Id="rId8" Type="http://schemas.openxmlformats.org/officeDocument/2006/relationships/image" Target="../media/image787.png"/><Relationship Id="rId3" Type="http://schemas.openxmlformats.org/officeDocument/2006/relationships/image" Target="../media/image966.png"/></Relationships>
</file>

<file path=ppt/slides/_rels/slide8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1.png"/><Relationship Id="rId21" Type="http://schemas.openxmlformats.org/officeDocument/2006/relationships/image" Target="../media/image261.png"/><Relationship Id="rId42" Type="http://schemas.openxmlformats.org/officeDocument/2006/relationships/image" Target="../media/image451.png"/><Relationship Id="rId47" Type="http://schemas.openxmlformats.org/officeDocument/2006/relationships/image" Target="../media/image5010.png"/><Relationship Id="rId63" Type="http://schemas.openxmlformats.org/officeDocument/2006/relationships/image" Target="../media/image660.png"/><Relationship Id="rId68" Type="http://schemas.openxmlformats.org/officeDocument/2006/relationships/image" Target="../media/image710.png"/><Relationship Id="rId7" Type="http://schemas.openxmlformats.org/officeDocument/2006/relationships/image" Target="../media/image1200.png"/><Relationship Id="rId71" Type="http://schemas.openxmlformats.org/officeDocument/2006/relationships/image" Target="../media/image740.png"/><Relationship Id="rId2" Type="http://schemas.openxmlformats.org/officeDocument/2006/relationships/image" Target="../media/image966.png"/><Relationship Id="rId16" Type="http://schemas.openxmlformats.org/officeDocument/2006/relationships/image" Target="../media/image210.png"/><Relationship Id="rId29" Type="http://schemas.openxmlformats.org/officeDocument/2006/relationships/image" Target="../media/image341.png"/><Relationship Id="rId11" Type="http://schemas.openxmlformats.org/officeDocument/2006/relationships/image" Target="../media/image160.png"/><Relationship Id="rId24" Type="http://schemas.openxmlformats.org/officeDocument/2006/relationships/image" Target="../media/image291.png"/><Relationship Id="rId32" Type="http://schemas.openxmlformats.org/officeDocument/2006/relationships/image" Target="../media/image372.png"/><Relationship Id="rId37" Type="http://schemas.openxmlformats.org/officeDocument/2006/relationships/image" Target="../media/image420.png"/><Relationship Id="rId40" Type="http://schemas.openxmlformats.org/officeDocument/2006/relationships/image" Target="../media/image156.png"/><Relationship Id="rId45" Type="http://schemas.openxmlformats.org/officeDocument/2006/relationships/image" Target="../media/image481.png"/><Relationship Id="rId53" Type="http://schemas.openxmlformats.org/officeDocument/2006/relationships/image" Target="../media/image560.png"/><Relationship Id="rId58" Type="http://schemas.openxmlformats.org/officeDocument/2006/relationships/image" Target="../media/image610.png"/><Relationship Id="rId66" Type="http://schemas.openxmlformats.org/officeDocument/2006/relationships/image" Target="../media/image690.png"/><Relationship Id="rId5" Type="http://schemas.openxmlformats.org/officeDocument/2006/relationships/image" Target="../media/image964.png"/><Relationship Id="rId61" Type="http://schemas.openxmlformats.org/officeDocument/2006/relationships/image" Target="../media/image640.png"/><Relationship Id="rId19" Type="http://schemas.openxmlformats.org/officeDocument/2006/relationships/image" Target="../media/image241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Relationship Id="rId27" Type="http://schemas.openxmlformats.org/officeDocument/2006/relationships/image" Target="../media/image321.png"/><Relationship Id="rId30" Type="http://schemas.openxmlformats.org/officeDocument/2006/relationships/image" Target="../media/image351.png"/><Relationship Id="rId35" Type="http://schemas.openxmlformats.org/officeDocument/2006/relationships/image" Target="../media/image401.png"/><Relationship Id="rId43" Type="http://schemas.openxmlformats.org/officeDocument/2006/relationships/image" Target="../media/image460.png"/><Relationship Id="rId48" Type="http://schemas.openxmlformats.org/officeDocument/2006/relationships/image" Target="../media/image510.png"/><Relationship Id="rId56" Type="http://schemas.openxmlformats.org/officeDocument/2006/relationships/image" Target="../media/image590.png"/><Relationship Id="rId64" Type="http://schemas.openxmlformats.org/officeDocument/2006/relationships/image" Target="../media/image670.png"/><Relationship Id="rId69" Type="http://schemas.openxmlformats.org/officeDocument/2006/relationships/image" Target="../media/image720.png"/><Relationship Id="rId8" Type="http://schemas.openxmlformats.org/officeDocument/2006/relationships/image" Target="../media/image1300.png"/><Relationship Id="rId51" Type="http://schemas.openxmlformats.org/officeDocument/2006/relationships/image" Target="../media/image542.png"/><Relationship Id="rId3" Type="http://schemas.openxmlformats.org/officeDocument/2006/relationships/image" Target="../media/image962.png"/><Relationship Id="rId12" Type="http://schemas.openxmlformats.org/officeDocument/2006/relationships/image" Target="../media/image170.png"/><Relationship Id="rId17" Type="http://schemas.openxmlformats.org/officeDocument/2006/relationships/image" Target="../media/image221.png"/><Relationship Id="rId25" Type="http://schemas.openxmlformats.org/officeDocument/2006/relationships/image" Target="../media/image301.png"/><Relationship Id="rId33" Type="http://schemas.openxmlformats.org/officeDocument/2006/relationships/image" Target="../media/image381.png"/><Relationship Id="rId46" Type="http://schemas.openxmlformats.org/officeDocument/2006/relationships/image" Target="../media/image490.png"/><Relationship Id="rId59" Type="http://schemas.openxmlformats.org/officeDocument/2006/relationships/image" Target="../media/image620.png"/><Relationship Id="rId67" Type="http://schemas.openxmlformats.org/officeDocument/2006/relationships/image" Target="../media/image700.png"/><Relationship Id="rId20" Type="http://schemas.openxmlformats.org/officeDocument/2006/relationships/image" Target="../media/image251.png"/><Relationship Id="rId41" Type="http://schemas.openxmlformats.org/officeDocument/2006/relationships/image" Target="../media/image440.png"/><Relationship Id="rId54" Type="http://schemas.openxmlformats.org/officeDocument/2006/relationships/image" Target="../media/image570.png"/><Relationship Id="rId62" Type="http://schemas.openxmlformats.org/officeDocument/2006/relationships/image" Target="../media/image651.png"/><Relationship Id="rId70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1.png"/><Relationship Id="rId15" Type="http://schemas.openxmlformats.org/officeDocument/2006/relationships/image" Target="../media/image200.png"/><Relationship Id="rId23" Type="http://schemas.openxmlformats.org/officeDocument/2006/relationships/image" Target="../media/image281.png"/><Relationship Id="rId28" Type="http://schemas.openxmlformats.org/officeDocument/2006/relationships/image" Target="../media/image331.png"/><Relationship Id="rId36" Type="http://schemas.openxmlformats.org/officeDocument/2006/relationships/image" Target="../media/image411.png"/><Relationship Id="rId49" Type="http://schemas.openxmlformats.org/officeDocument/2006/relationships/image" Target="../media/image520.png"/><Relationship Id="rId57" Type="http://schemas.openxmlformats.org/officeDocument/2006/relationships/image" Target="../media/image600.png"/><Relationship Id="rId10" Type="http://schemas.openxmlformats.org/officeDocument/2006/relationships/image" Target="../media/image1500.png"/><Relationship Id="rId31" Type="http://schemas.openxmlformats.org/officeDocument/2006/relationships/image" Target="../media/image362.png"/><Relationship Id="rId44" Type="http://schemas.openxmlformats.org/officeDocument/2006/relationships/image" Target="../media/image470.png"/><Relationship Id="rId52" Type="http://schemas.openxmlformats.org/officeDocument/2006/relationships/image" Target="../media/image551.png"/><Relationship Id="rId60" Type="http://schemas.openxmlformats.org/officeDocument/2006/relationships/image" Target="../media/image636.png"/><Relationship Id="rId65" Type="http://schemas.openxmlformats.org/officeDocument/2006/relationships/image" Target="../media/image680.png"/><Relationship Id="rId4" Type="http://schemas.openxmlformats.org/officeDocument/2006/relationships/image" Target="../media/image963.png"/><Relationship Id="rId9" Type="http://schemas.openxmlformats.org/officeDocument/2006/relationships/image" Target="../media/image1400.png"/><Relationship Id="rId13" Type="http://schemas.openxmlformats.org/officeDocument/2006/relationships/image" Target="../media/image180.png"/><Relationship Id="rId18" Type="http://schemas.openxmlformats.org/officeDocument/2006/relationships/image" Target="../media/image231.png"/><Relationship Id="rId39" Type="http://schemas.openxmlformats.org/officeDocument/2006/relationships/image" Target="../media/image1100.png"/><Relationship Id="rId34" Type="http://schemas.openxmlformats.org/officeDocument/2006/relationships/image" Target="../media/image391.png"/><Relationship Id="rId50" Type="http://schemas.openxmlformats.org/officeDocument/2006/relationships/image" Target="../media/image530.png"/><Relationship Id="rId55" Type="http://schemas.openxmlformats.org/officeDocument/2006/relationships/image" Target="../media/image580.png"/></Relationships>
</file>

<file path=ppt/slides/_rels/slide8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1.png"/><Relationship Id="rId21" Type="http://schemas.openxmlformats.org/officeDocument/2006/relationships/image" Target="../media/image261.png"/><Relationship Id="rId42" Type="http://schemas.openxmlformats.org/officeDocument/2006/relationships/image" Target="../media/image451.png"/><Relationship Id="rId47" Type="http://schemas.openxmlformats.org/officeDocument/2006/relationships/image" Target="../media/image5010.png"/><Relationship Id="rId63" Type="http://schemas.openxmlformats.org/officeDocument/2006/relationships/image" Target="../media/image660.png"/><Relationship Id="rId68" Type="http://schemas.openxmlformats.org/officeDocument/2006/relationships/image" Target="../media/image710.png"/><Relationship Id="rId2" Type="http://schemas.openxmlformats.org/officeDocument/2006/relationships/image" Target="../media/image966.png"/><Relationship Id="rId16" Type="http://schemas.openxmlformats.org/officeDocument/2006/relationships/image" Target="../media/image210.png"/><Relationship Id="rId29" Type="http://schemas.openxmlformats.org/officeDocument/2006/relationships/image" Target="../media/image341.png"/><Relationship Id="rId11" Type="http://schemas.openxmlformats.org/officeDocument/2006/relationships/image" Target="../media/image160.png"/><Relationship Id="rId24" Type="http://schemas.openxmlformats.org/officeDocument/2006/relationships/image" Target="../media/image291.png"/><Relationship Id="rId32" Type="http://schemas.openxmlformats.org/officeDocument/2006/relationships/image" Target="../media/image372.png"/><Relationship Id="rId37" Type="http://schemas.openxmlformats.org/officeDocument/2006/relationships/image" Target="../media/image420.png"/><Relationship Id="rId40" Type="http://schemas.openxmlformats.org/officeDocument/2006/relationships/image" Target="../media/image156.png"/><Relationship Id="rId45" Type="http://schemas.openxmlformats.org/officeDocument/2006/relationships/image" Target="../media/image481.png"/><Relationship Id="rId53" Type="http://schemas.openxmlformats.org/officeDocument/2006/relationships/image" Target="../media/image560.png"/><Relationship Id="rId58" Type="http://schemas.openxmlformats.org/officeDocument/2006/relationships/image" Target="../media/image610.png"/><Relationship Id="rId66" Type="http://schemas.openxmlformats.org/officeDocument/2006/relationships/image" Target="../media/image690.png"/><Relationship Id="rId74" Type="http://schemas.openxmlformats.org/officeDocument/2006/relationships/image" Target="../media/image1501.png"/><Relationship Id="rId5" Type="http://schemas.openxmlformats.org/officeDocument/2006/relationships/image" Target="../media/image964.png"/><Relationship Id="rId61" Type="http://schemas.openxmlformats.org/officeDocument/2006/relationships/image" Target="../media/image640.png"/><Relationship Id="rId19" Type="http://schemas.openxmlformats.org/officeDocument/2006/relationships/image" Target="../media/image241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Relationship Id="rId27" Type="http://schemas.openxmlformats.org/officeDocument/2006/relationships/image" Target="../media/image321.png"/><Relationship Id="rId30" Type="http://schemas.openxmlformats.org/officeDocument/2006/relationships/image" Target="../media/image351.png"/><Relationship Id="rId35" Type="http://schemas.openxmlformats.org/officeDocument/2006/relationships/image" Target="../media/image401.png"/><Relationship Id="rId43" Type="http://schemas.openxmlformats.org/officeDocument/2006/relationships/image" Target="../media/image460.png"/><Relationship Id="rId48" Type="http://schemas.openxmlformats.org/officeDocument/2006/relationships/image" Target="../media/image510.png"/><Relationship Id="rId56" Type="http://schemas.openxmlformats.org/officeDocument/2006/relationships/image" Target="../media/image590.png"/><Relationship Id="rId64" Type="http://schemas.openxmlformats.org/officeDocument/2006/relationships/image" Target="../media/image670.png"/><Relationship Id="rId69" Type="http://schemas.openxmlformats.org/officeDocument/2006/relationships/image" Target="../media/image720.png"/><Relationship Id="rId8" Type="http://schemas.openxmlformats.org/officeDocument/2006/relationships/image" Target="../media/image1300.png"/><Relationship Id="rId51" Type="http://schemas.openxmlformats.org/officeDocument/2006/relationships/image" Target="../media/image542.png"/><Relationship Id="rId72" Type="http://schemas.openxmlformats.org/officeDocument/2006/relationships/image" Target="../media/image1481.png"/><Relationship Id="rId3" Type="http://schemas.openxmlformats.org/officeDocument/2006/relationships/image" Target="../media/image962.png"/><Relationship Id="rId12" Type="http://schemas.openxmlformats.org/officeDocument/2006/relationships/image" Target="../media/image170.png"/><Relationship Id="rId17" Type="http://schemas.openxmlformats.org/officeDocument/2006/relationships/image" Target="../media/image221.png"/><Relationship Id="rId25" Type="http://schemas.openxmlformats.org/officeDocument/2006/relationships/image" Target="../media/image301.png"/><Relationship Id="rId33" Type="http://schemas.openxmlformats.org/officeDocument/2006/relationships/image" Target="../media/image381.png"/><Relationship Id="rId46" Type="http://schemas.openxmlformats.org/officeDocument/2006/relationships/image" Target="../media/image490.png"/><Relationship Id="rId59" Type="http://schemas.openxmlformats.org/officeDocument/2006/relationships/image" Target="../media/image620.png"/><Relationship Id="rId67" Type="http://schemas.openxmlformats.org/officeDocument/2006/relationships/image" Target="../media/image700.png"/><Relationship Id="rId20" Type="http://schemas.openxmlformats.org/officeDocument/2006/relationships/image" Target="../media/image251.png"/><Relationship Id="rId41" Type="http://schemas.openxmlformats.org/officeDocument/2006/relationships/image" Target="../media/image440.png"/><Relationship Id="rId54" Type="http://schemas.openxmlformats.org/officeDocument/2006/relationships/image" Target="../media/image570.png"/><Relationship Id="rId62" Type="http://schemas.openxmlformats.org/officeDocument/2006/relationships/image" Target="../media/image651.png"/><Relationship Id="rId70" Type="http://schemas.openxmlformats.org/officeDocument/2006/relationships/image" Target="../media/image730.png"/><Relationship Id="rId75" Type="http://schemas.openxmlformats.org/officeDocument/2006/relationships/image" Target="../media/image1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1.png"/><Relationship Id="rId15" Type="http://schemas.openxmlformats.org/officeDocument/2006/relationships/image" Target="../media/image200.png"/><Relationship Id="rId23" Type="http://schemas.openxmlformats.org/officeDocument/2006/relationships/image" Target="../media/image281.png"/><Relationship Id="rId28" Type="http://schemas.openxmlformats.org/officeDocument/2006/relationships/image" Target="../media/image331.png"/><Relationship Id="rId36" Type="http://schemas.openxmlformats.org/officeDocument/2006/relationships/image" Target="../media/image411.png"/><Relationship Id="rId49" Type="http://schemas.openxmlformats.org/officeDocument/2006/relationships/image" Target="../media/image520.png"/><Relationship Id="rId57" Type="http://schemas.openxmlformats.org/officeDocument/2006/relationships/image" Target="../media/image600.png"/><Relationship Id="rId10" Type="http://schemas.openxmlformats.org/officeDocument/2006/relationships/image" Target="../media/image1500.png"/><Relationship Id="rId31" Type="http://schemas.openxmlformats.org/officeDocument/2006/relationships/image" Target="../media/image362.png"/><Relationship Id="rId44" Type="http://schemas.openxmlformats.org/officeDocument/2006/relationships/image" Target="../media/image470.png"/><Relationship Id="rId52" Type="http://schemas.openxmlformats.org/officeDocument/2006/relationships/image" Target="../media/image551.png"/><Relationship Id="rId60" Type="http://schemas.openxmlformats.org/officeDocument/2006/relationships/image" Target="../media/image636.png"/><Relationship Id="rId65" Type="http://schemas.openxmlformats.org/officeDocument/2006/relationships/image" Target="../media/image680.png"/><Relationship Id="rId73" Type="http://schemas.openxmlformats.org/officeDocument/2006/relationships/image" Target="../media/image1491.png"/><Relationship Id="rId4" Type="http://schemas.openxmlformats.org/officeDocument/2006/relationships/image" Target="../media/image963.png"/><Relationship Id="rId9" Type="http://schemas.openxmlformats.org/officeDocument/2006/relationships/image" Target="../media/image1400.png"/><Relationship Id="rId13" Type="http://schemas.openxmlformats.org/officeDocument/2006/relationships/image" Target="../media/image180.png"/><Relationship Id="rId18" Type="http://schemas.openxmlformats.org/officeDocument/2006/relationships/image" Target="../media/image231.png"/><Relationship Id="rId39" Type="http://schemas.openxmlformats.org/officeDocument/2006/relationships/image" Target="../media/image1100.png"/><Relationship Id="rId34" Type="http://schemas.openxmlformats.org/officeDocument/2006/relationships/image" Target="../media/image391.png"/><Relationship Id="rId50" Type="http://schemas.openxmlformats.org/officeDocument/2006/relationships/image" Target="../media/image530.png"/><Relationship Id="rId55" Type="http://schemas.openxmlformats.org/officeDocument/2006/relationships/image" Target="../media/image580.png"/><Relationship Id="rId7" Type="http://schemas.openxmlformats.org/officeDocument/2006/relationships/image" Target="../media/image1200.png"/><Relationship Id="rId71" Type="http://schemas.openxmlformats.org/officeDocument/2006/relationships/image" Target="../media/image74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59.png"/><Relationship Id="rId9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30.png"/><Relationship Id="rId21" Type="http://schemas.openxmlformats.org/officeDocument/2006/relationships/image" Target="../media/image970.png"/><Relationship Id="rId42" Type="http://schemas.openxmlformats.org/officeDocument/2006/relationships/image" Target="../media/image1210.png"/><Relationship Id="rId47" Type="http://schemas.openxmlformats.org/officeDocument/2006/relationships/image" Target="../media/image1260.png"/><Relationship Id="rId63" Type="http://schemas.openxmlformats.org/officeDocument/2006/relationships/image" Target="../media/image1440.png"/><Relationship Id="rId68" Type="http://schemas.openxmlformats.org/officeDocument/2006/relationships/image" Target="../media/image1490.png"/><Relationship Id="rId84" Type="http://schemas.openxmlformats.org/officeDocument/2006/relationships/image" Target="../media/image167.png"/><Relationship Id="rId16" Type="http://schemas.openxmlformats.org/officeDocument/2006/relationships/image" Target="../media/image928.png"/><Relationship Id="rId11" Type="http://schemas.openxmlformats.org/officeDocument/2006/relationships/image" Target="../media/image8710.png"/><Relationship Id="rId32" Type="http://schemas.openxmlformats.org/officeDocument/2006/relationships/image" Target="../media/image1090.png"/><Relationship Id="rId37" Type="http://schemas.openxmlformats.org/officeDocument/2006/relationships/image" Target="../media/image1150.png"/><Relationship Id="rId53" Type="http://schemas.openxmlformats.org/officeDocument/2006/relationships/image" Target="../media/image1330.png"/><Relationship Id="rId58" Type="http://schemas.openxmlformats.org/officeDocument/2006/relationships/image" Target="../media/image1380.png"/><Relationship Id="rId74" Type="http://schemas.openxmlformats.org/officeDocument/2006/relationships/image" Target="../media/image1560.png"/><Relationship Id="rId79" Type="http://schemas.openxmlformats.org/officeDocument/2006/relationships/image" Target="../media/image162.png"/><Relationship Id="rId5" Type="http://schemas.openxmlformats.org/officeDocument/2006/relationships/image" Target="../media/image811.png"/><Relationship Id="rId19" Type="http://schemas.openxmlformats.org/officeDocument/2006/relationships/image" Target="../media/image950.png"/><Relationship Id="rId14" Type="http://schemas.openxmlformats.org/officeDocument/2006/relationships/image" Target="../media/image900.png"/><Relationship Id="rId22" Type="http://schemas.openxmlformats.org/officeDocument/2006/relationships/image" Target="../media/image980.png"/><Relationship Id="rId27" Type="http://schemas.openxmlformats.org/officeDocument/2006/relationships/image" Target="../media/image1040.png"/><Relationship Id="rId30" Type="http://schemas.openxmlformats.org/officeDocument/2006/relationships/image" Target="../media/image1070.png"/><Relationship Id="rId35" Type="http://schemas.openxmlformats.org/officeDocument/2006/relationships/image" Target="../media/image1130.png"/><Relationship Id="rId43" Type="http://schemas.openxmlformats.org/officeDocument/2006/relationships/image" Target="../media/image1220.png"/><Relationship Id="rId48" Type="http://schemas.openxmlformats.org/officeDocument/2006/relationships/image" Target="../media/image1270.png"/><Relationship Id="rId56" Type="http://schemas.openxmlformats.org/officeDocument/2006/relationships/image" Target="../media/image1360.png"/><Relationship Id="rId64" Type="http://schemas.openxmlformats.org/officeDocument/2006/relationships/image" Target="../media/image1450.png"/><Relationship Id="rId69" Type="http://schemas.openxmlformats.org/officeDocument/2006/relationships/image" Target="../media/image1510.png"/><Relationship Id="rId77" Type="http://schemas.openxmlformats.org/officeDocument/2006/relationships/image" Target="../media/image1590.png"/><Relationship Id="rId8" Type="http://schemas.openxmlformats.org/officeDocument/2006/relationships/image" Target="../media/image840.png"/><Relationship Id="rId51" Type="http://schemas.openxmlformats.org/officeDocument/2006/relationships/image" Target="../media/image1311.png"/><Relationship Id="rId72" Type="http://schemas.openxmlformats.org/officeDocument/2006/relationships/image" Target="../media/image1540.png"/><Relationship Id="rId80" Type="http://schemas.openxmlformats.org/officeDocument/2006/relationships/image" Target="../media/image163.png"/><Relationship Id="rId85" Type="http://schemas.openxmlformats.org/officeDocument/2006/relationships/image" Target="../media/image168.png"/><Relationship Id="rId3" Type="http://schemas.openxmlformats.org/officeDocument/2006/relationships/image" Target="../media/image790.png"/><Relationship Id="rId12" Type="http://schemas.openxmlformats.org/officeDocument/2006/relationships/image" Target="../media/image880.png"/><Relationship Id="rId17" Type="http://schemas.openxmlformats.org/officeDocument/2006/relationships/image" Target="../media/image930.png"/><Relationship Id="rId25" Type="http://schemas.openxmlformats.org/officeDocument/2006/relationships/image" Target="../media/image1011.png"/><Relationship Id="rId33" Type="http://schemas.openxmlformats.org/officeDocument/2006/relationships/image" Target="../media/image1112.png"/><Relationship Id="rId38" Type="http://schemas.openxmlformats.org/officeDocument/2006/relationships/image" Target="../media/image1160.png"/><Relationship Id="rId46" Type="http://schemas.openxmlformats.org/officeDocument/2006/relationships/image" Target="../media/image1250.png"/><Relationship Id="rId59" Type="http://schemas.openxmlformats.org/officeDocument/2006/relationships/image" Target="../media/image1390.png"/><Relationship Id="rId67" Type="http://schemas.openxmlformats.org/officeDocument/2006/relationships/image" Target="../media/image1480.png"/><Relationship Id="rId20" Type="http://schemas.openxmlformats.org/officeDocument/2006/relationships/image" Target="../media/image960.png"/><Relationship Id="rId41" Type="http://schemas.openxmlformats.org/officeDocument/2006/relationships/image" Target="../media/image1190.png"/><Relationship Id="rId54" Type="http://schemas.openxmlformats.org/officeDocument/2006/relationships/image" Target="../media/image1340.png"/><Relationship Id="rId62" Type="http://schemas.openxmlformats.org/officeDocument/2006/relationships/image" Target="../media/image1430.png"/><Relationship Id="rId70" Type="http://schemas.openxmlformats.org/officeDocument/2006/relationships/image" Target="../media/image1520.png"/><Relationship Id="rId75" Type="http://schemas.openxmlformats.org/officeDocument/2006/relationships/image" Target="../media/image1570.png"/><Relationship Id="rId83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5" Type="http://schemas.openxmlformats.org/officeDocument/2006/relationships/image" Target="../media/image9110.png"/><Relationship Id="rId23" Type="http://schemas.openxmlformats.org/officeDocument/2006/relationships/image" Target="../media/image990.png"/><Relationship Id="rId28" Type="http://schemas.openxmlformats.org/officeDocument/2006/relationships/image" Target="../media/image1050.png"/><Relationship Id="rId36" Type="http://schemas.openxmlformats.org/officeDocument/2006/relationships/image" Target="../media/image1140.png"/><Relationship Id="rId49" Type="http://schemas.openxmlformats.org/officeDocument/2006/relationships/image" Target="../media/image1280.png"/><Relationship Id="rId57" Type="http://schemas.openxmlformats.org/officeDocument/2006/relationships/image" Target="../media/image1370.png"/><Relationship Id="rId10" Type="http://schemas.openxmlformats.org/officeDocument/2006/relationships/image" Target="../media/image860.png"/><Relationship Id="rId31" Type="http://schemas.openxmlformats.org/officeDocument/2006/relationships/image" Target="../media/image1080.png"/><Relationship Id="rId44" Type="http://schemas.openxmlformats.org/officeDocument/2006/relationships/image" Target="../media/image1230.png"/><Relationship Id="rId52" Type="http://schemas.openxmlformats.org/officeDocument/2006/relationships/image" Target="../media/image1320.png"/><Relationship Id="rId60" Type="http://schemas.openxmlformats.org/officeDocument/2006/relationships/image" Target="../media/image1411.png"/><Relationship Id="rId65" Type="http://schemas.openxmlformats.org/officeDocument/2006/relationships/image" Target="../media/image1460.png"/><Relationship Id="rId73" Type="http://schemas.openxmlformats.org/officeDocument/2006/relationships/image" Target="../media/image1550.png"/><Relationship Id="rId78" Type="http://schemas.openxmlformats.org/officeDocument/2006/relationships/image" Target="../media/image1611.png"/><Relationship Id="rId81" Type="http://schemas.openxmlformats.org/officeDocument/2006/relationships/image" Target="../media/image164.png"/><Relationship Id="rId86" Type="http://schemas.openxmlformats.org/officeDocument/2006/relationships/image" Target="../media/image169.png"/><Relationship Id="rId4" Type="http://schemas.openxmlformats.org/officeDocument/2006/relationships/image" Target="../media/image800.png"/><Relationship Id="rId9" Type="http://schemas.openxmlformats.org/officeDocument/2006/relationships/image" Target="../media/image850.png"/><Relationship Id="rId13" Type="http://schemas.openxmlformats.org/officeDocument/2006/relationships/image" Target="../media/image890.png"/><Relationship Id="rId18" Type="http://schemas.openxmlformats.org/officeDocument/2006/relationships/image" Target="../media/image940.png"/><Relationship Id="rId39" Type="http://schemas.openxmlformats.org/officeDocument/2006/relationships/image" Target="../media/image1170.png"/><Relationship Id="rId34" Type="http://schemas.openxmlformats.org/officeDocument/2006/relationships/image" Target="../media/image1120.png"/><Relationship Id="rId50" Type="http://schemas.openxmlformats.org/officeDocument/2006/relationships/image" Target="../media/image1290.png"/><Relationship Id="rId55" Type="http://schemas.openxmlformats.org/officeDocument/2006/relationships/image" Target="../media/image1350.png"/><Relationship Id="rId76" Type="http://schemas.openxmlformats.org/officeDocument/2006/relationships/image" Target="../media/image158.png"/><Relationship Id="rId7" Type="http://schemas.openxmlformats.org/officeDocument/2006/relationships/image" Target="../media/image830.png"/><Relationship Id="rId71" Type="http://schemas.openxmlformats.org/officeDocument/2006/relationships/image" Target="../media/image1530.png"/><Relationship Id="rId2" Type="http://schemas.openxmlformats.org/officeDocument/2006/relationships/image" Target="../media/image161.png"/><Relationship Id="rId29" Type="http://schemas.openxmlformats.org/officeDocument/2006/relationships/image" Target="../media/image1060.png"/><Relationship Id="rId24" Type="http://schemas.openxmlformats.org/officeDocument/2006/relationships/image" Target="../media/image1001.png"/><Relationship Id="rId40" Type="http://schemas.openxmlformats.org/officeDocument/2006/relationships/image" Target="../media/image1180.png"/><Relationship Id="rId45" Type="http://schemas.openxmlformats.org/officeDocument/2006/relationships/image" Target="../media/image1240.png"/><Relationship Id="rId66" Type="http://schemas.openxmlformats.org/officeDocument/2006/relationships/image" Target="../media/image1470.png"/><Relationship Id="rId87" Type="http://schemas.openxmlformats.org/officeDocument/2006/relationships/image" Target="../media/image171.png"/><Relationship Id="rId61" Type="http://schemas.openxmlformats.org/officeDocument/2006/relationships/image" Target="../media/image1420.png"/><Relationship Id="rId82" Type="http://schemas.openxmlformats.org/officeDocument/2006/relationships/image" Target="../media/image1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9.png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174.jpeg"/><Relationship Id="rId10" Type="http://schemas.openxmlformats.org/officeDocument/2006/relationships/image" Target="../media/image159.png"/><Relationship Id="rId4" Type="http://schemas.openxmlformats.org/officeDocument/2006/relationships/image" Target="../media/image175.png"/><Relationship Id="rId9" Type="http://schemas.openxmlformats.org/officeDocument/2006/relationships/image" Target="../media/image11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78.jp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3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79.png"/><Relationship Id="rId15" Type="http://schemas.openxmlformats.org/officeDocument/2006/relationships/image" Target="../media/image191.png"/><Relationship Id="rId10" Type="http://schemas.openxmlformats.org/officeDocument/2006/relationships/image" Target="../media/image185.png"/><Relationship Id="rId4" Type="http://schemas.openxmlformats.org/officeDocument/2006/relationships/image" Target="../media/image178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42565C-E3CC-4EF0-8093-88FCC788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20" y="1471351"/>
            <a:ext cx="7108911" cy="4016621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Classification of Regulatory Sequences in the Human Genome Using High-Order Generalized Hidden Markov Models (HOP-HMM)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88082" y="1834113"/>
            <a:ext cx="3631098" cy="3268794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David Taub</a:t>
            </a:r>
          </a:p>
          <a:p>
            <a:endParaRPr lang="en-US" dirty="0"/>
          </a:p>
          <a:p>
            <a:r>
              <a:rPr lang="en-US" dirty="0"/>
              <a:t>Guided by</a:t>
            </a:r>
            <a:endParaRPr lang="he-IL" sz="3200" dirty="0"/>
          </a:p>
          <a:p>
            <a:r>
              <a:rPr lang="en-US" sz="3200" dirty="0"/>
              <a:t>Prof. Tommy Kaplan</a:t>
            </a:r>
            <a:endParaRPr lang="he-IL" sz="3200" dirty="0"/>
          </a:p>
          <a:p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9210A-26EB-47C8-A87C-47B18731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42F9-57BC-4E98-A1B9-D3DBDE55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46598-2717-488D-BA2A-8F41D40CE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Find enhancers in the genome</a:t>
            </a:r>
          </a:p>
          <a:p>
            <a:r>
              <a:rPr lang="en-US" sz="3200" dirty="0"/>
              <a:t>Classify in which tissues the enhancers are active</a:t>
            </a:r>
          </a:p>
          <a:p>
            <a:endParaRPr lang="en-US" sz="3200" dirty="0"/>
          </a:p>
          <a:p>
            <a:r>
              <a:rPr lang="en-US" sz="3200" dirty="0"/>
              <a:t>Side goal: explore a new generalization of hidden Markov model</a:t>
            </a:r>
          </a:p>
          <a:p>
            <a:endParaRPr lang="en-US" sz="3200" dirty="0"/>
          </a:p>
          <a:p>
            <a:endParaRPr lang="en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90ABA-99EE-4926-908E-4423219C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43251E1-6502-4C25-A993-3B58CFDB5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7" t="39006" r="7143" b="44509"/>
          <a:stretch/>
        </p:blipFill>
        <p:spPr>
          <a:xfrm>
            <a:off x="594359" y="5028341"/>
            <a:ext cx="11003281" cy="1148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90715-9BCA-4BEA-8E1C-37479334DE5D}"/>
              </a:ext>
            </a:extLst>
          </p:cNvPr>
          <p:cNvSpPr/>
          <p:nvPr/>
        </p:nvSpPr>
        <p:spPr>
          <a:xfrm>
            <a:off x="594359" y="6013322"/>
            <a:ext cx="1232791" cy="58477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hg19:chr1</a:t>
            </a: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A5591-B24D-4273-826B-B86D8137C1B0}"/>
              </a:ext>
            </a:extLst>
          </p:cNvPr>
          <p:cNvSpPr/>
          <p:nvPr/>
        </p:nvSpPr>
        <p:spPr>
          <a:xfrm>
            <a:off x="5251839" y="6139577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D12F0-4810-4109-A33A-0062AAF72ED9}"/>
              </a:ext>
            </a:extLst>
          </p:cNvPr>
          <p:cNvSpPr/>
          <p:nvPr/>
        </p:nvSpPr>
        <p:spPr>
          <a:xfrm>
            <a:off x="7994081" y="6139577"/>
            <a:ext cx="1767272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EBC16-9D7A-4200-A88D-0190171FA30A}"/>
              </a:ext>
            </a:extLst>
          </p:cNvPr>
          <p:cNvSpPr/>
          <p:nvPr/>
        </p:nvSpPr>
        <p:spPr>
          <a:xfrm>
            <a:off x="2259707" y="6139577"/>
            <a:ext cx="1767272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Background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D9E316B6-A4D6-44F4-898A-95209C8D8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164" y="365125"/>
            <a:ext cx="2519630" cy="277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314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roup 1046"/>
          <p:cNvGrpSpPr/>
          <p:nvPr/>
        </p:nvGrpSpPr>
        <p:grpSpPr>
          <a:xfrm>
            <a:off x="3529602" y="274830"/>
            <a:ext cx="7550251" cy="6390510"/>
            <a:chOff x="2899612" y="212847"/>
            <a:chExt cx="7550251" cy="6390510"/>
          </a:xfrm>
        </p:grpSpPr>
        <p:sp>
          <p:nvSpPr>
            <p:cNvPr id="1049" name="Rectangle 1048"/>
            <p:cNvSpPr/>
            <p:nvPr/>
          </p:nvSpPr>
          <p:spPr>
            <a:xfrm>
              <a:off x="1022019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1022019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022019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022019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022019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022019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022019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1022019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1022019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1022019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022019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022019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022019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022019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022019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1022019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1022019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1022019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7" name="Rectangle 1066"/>
            <p:cNvSpPr/>
            <p:nvPr/>
          </p:nvSpPr>
          <p:spPr>
            <a:xfrm>
              <a:off x="1022019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022019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9" name="Rectangle 1068"/>
            <p:cNvSpPr/>
            <p:nvPr/>
          </p:nvSpPr>
          <p:spPr>
            <a:xfrm>
              <a:off x="1022019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0" name="Rectangle 1069"/>
            <p:cNvSpPr/>
            <p:nvPr/>
          </p:nvSpPr>
          <p:spPr>
            <a:xfrm>
              <a:off x="1022019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022019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1022019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999786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999786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999786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999786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999786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999786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999786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999786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999786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999786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999786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999786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999786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999786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999786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999786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999786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999786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999786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999786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999786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999786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999786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999786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977552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977552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977552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977552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977552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977552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977552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977552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977552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977552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977552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977552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977552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977552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977552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977552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977552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977552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977552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977552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977552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977552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977552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977552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955319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955319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955319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955319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955319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955319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955319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955319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955319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955319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55319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955319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955319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955319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955319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955319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955319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955319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955319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955319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955319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2" name="Rectangle 1141"/>
            <p:cNvSpPr/>
            <p:nvPr/>
          </p:nvSpPr>
          <p:spPr>
            <a:xfrm>
              <a:off x="955319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955319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955319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33085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33085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33085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33085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33085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933085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933085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933085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33085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33085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33085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33085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33085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933085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933085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33085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33085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33085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933085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933085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933085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933085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933085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933085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10852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10852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10852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10852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10852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10852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910852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910852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10852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10852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10852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10852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10852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910852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10852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910852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10852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10852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910852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910852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910852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910852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910852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910852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888618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888618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888618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888618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888618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888618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888618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88618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888618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888618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88618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888618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888618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888618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888618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888618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888618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888618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1" name="Rectangle 1210"/>
            <p:cNvSpPr/>
            <p:nvPr/>
          </p:nvSpPr>
          <p:spPr>
            <a:xfrm>
              <a:off x="888618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888618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888618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888618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888618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6" name="Rectangle 1215"/>
            <p:cNvSpPr/>
            <p:nvPr/>
          </p:nvSpPr>
          <p:spPr>
            <a:xfrm>
              <a:off x="888618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866385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866385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866385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866385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866385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866385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866385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866385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866385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866385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866385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866385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866385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866385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866385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866385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866385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866385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866385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866385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866385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866385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866385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866385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844151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844151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844151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844151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844151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844151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844151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844151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844151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844151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844151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844151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844151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844151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844151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844151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844151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844151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844151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844151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844151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844151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844151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844151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821918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821918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821918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821918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821918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821918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821918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821918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821918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821918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21918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821918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821918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21918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821918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821918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821918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821918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821918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821918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821918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821918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821918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821918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799684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99684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799684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799684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799684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799684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799684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799684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799684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799684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799684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799684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799684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799684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799684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799684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799684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799684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7" name="Rectangle 1306"/>
            <p:cNvSpPr/>
            <p:nvPr/>
          </p:nvSpPr>
          <p:spPr>
            <a:xfrm>
              <a:off x="799684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799684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799684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799684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799684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799684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777451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777451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777451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777451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777451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777451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777451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777451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777451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777451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777451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777451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777451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777451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777451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777451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777451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777451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777451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777451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777451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777451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777451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777451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755217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755217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755217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755217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55217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755217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755217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55217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755217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755217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55217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755217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755217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755217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755217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755217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755217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755217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755217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755217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7" name="Rectangle 1356"/>
            <p:cNvSpPr/>
            <p:nvPr/>
          </p:nvSpPr>
          <p:spPr>
            <a:xfrm>
              <a:off x="755217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8" name="Rectangle 1357"/>
            <p:cNvSpPr/>
            <p:nvPr/>
          </p:nvSpPr>
          <p:spPr>
            <a:xfrm>
              <a:off x="755217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755217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0" name="Rectangle 1359"/>
            <p:cNvSpPr/>
            <p:nvPr/>
          </p:nvSpPr>
          <p:spPr>
            <a:xfrm>
              <a:off x="755217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732984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732984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732984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732984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732984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32984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732984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732984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732984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732984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732984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732984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732984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732984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732984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732984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732984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732984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732984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732984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1" name="Rectangle 1380"/>
            <p:cNvSpPr/>
            <p:nvPr/>
          </p:nvSpPr>
          <p:spPr>
            <a:xfrm>
              <a:off x="732984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2" name="Rectangle 1381"/>
            <p:cNvSpPr/>
            <p:nvPr/>
          </p:nvSpPr>
          <p:spPr>
            <a:xfrm>
              <a:off x="732984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732984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4" name="Rectangle 1383"/>
            <p:cNvSpPr/>
            <p:nvPr/>
          </p:nvSpPr>
          <p:spPr>
            <a:xfrm>
              <a:off x="732984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710750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710750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710750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710750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10750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710750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710750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710750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710750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710750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710750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710750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710750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710750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710750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710750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710750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710750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3" name="Rectangle 1402"/>
            <p:cNvSpPr/>
            <p:nvPr/>
          </p:nvSpPr>
          <p:spPr>
            <a:xfrm>
              <a:off x="710750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710750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5" name="Rectangle 1404"/>
            <p:cNvSpPr/>
            <p:nvPr/>
          </p:nvSpPr>
          <p:spPr>
            <a:xfrm>
              <a:off x="710750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6" name="Rectangle 1405"/>
            <p:cNvSpPr/>
            <p:nvPr/>
          </p:nvSpPr>
          <p:spPr>
            <a:xfrm>
              <a:off x="710750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710750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8" name="Rectangle 1407"/>
            <p:cNvSpPr/>
            <p:nvPr/>
          </p:nvSpPr>
          <p:spPr>
            <a:xfrm>
              <a:off x="710750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688517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688517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688517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688517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688517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688517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688517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688517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688517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688517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688517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688517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688517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688517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688517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688517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688517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688517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688517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688517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9" name="Rectangle 1428"/>
            <p:cNvSpPr/>
            <p:nvPr/>
          </p:nvSpPr>
          <p:spPr>
            <a:xfrm>
              <a:off x="688517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0" name="Rectangle 1429"/>
            <p:cNvSpPr/>
            <p:nvPr/>
          </p:nvSpPr>
          <p:spPr>
            <a:xfrm>
              <a:off x="688517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688517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2" name="Rectangle 1431"/>
            <p:cNvSpPr/>
            <p:nvPr/>
          </p:nvSpPr>
          <p:spPr>
            <a:xfrm>
              <a:off x="688517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3" name="Left Brace 1432"/>
            <p:cNvSpPr/>
            <p:nvPr/>
          </p:nvSpPr>
          <p:spPr>
            <a:xfrm>
              <a:off x="6534000" y="1005619"/>
              <a:ext cx="257458" cy="18027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Left Brace 1433"/>
            <p:cNvSpPr/>
            <p:nvPr/>
          </p:nvSpPr>
          <p:spPr>
            <a:xfrm rot="5400000">
              <a:off x="8558250" y="-985460"/>
              <a:ext cx="218535" cy="3564691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Left Brace 1434"/>
            <p:cNvSpPr/>
            <p:nvPr/>
          </p:nvSpPr>
          <p:spPr>
            <a:xfrm>
              <a:off x="6534000" y="2882368"/>
              <a:ext cx="257458" cy="18027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" name="Left Brace 1435"/>
            <p:cNvSpPr/>
            <p:nvPr/>
          </p:nvSpPr>
          <p:spPr>
            <a:xfrm>
              <a:off x="6534000" y="4759117"/>
              <a:ext cx="257458" cy="18027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" name="TextBox 594"/>
            <p:cNvSpPr txBox="1"/>
            <p:nvPr/>
          </p:nvSpPr>
          <p:spPr>
            <a:xfrm>
              <a:off x="2899612" y="1652757"/>
              <a:ext cx="36344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 Tissue I Enhancers</a:t>
              </a:r>
            </a:p>
          </p:txBody>
        </p:sp>
        <p:sp>
          <p:nvSpPr>
            <p:cNvPr id="1438" name="TextBox 594"/>
            <p:cNvSpPr txBox="1"/>
            <p:nvPr/>
          </p:nvSpPr>
          <p:spPr>
            <a:xfrm>
              <a:off x="3019926" y="3552889"/>
              <a:ext cx="351413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 Tissue II Enhancers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9" name="TextBox 594"/>
                <p:cNvSpPr txBox="1"/>
                <p:nvPr/>
              </p:nvSpPr>
              <p:spPr>
                <a:xfrm>
                  <a:off x="3902400" y="5429638"/>
                  <a:ext cx="2631665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</m:t>
                      </m:r>
                    </m:oMath>
                  </a14:m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Background</a:t>
                  </a:r>
                </a:p>
              </p:txBody>
            </p:sp>
          </mc:Choice>
          <mc:Fallback xmlns="">
            <p:sp>
              <p:nvSpPr>
                <p:cNvPr id="1439" name="TextBox 5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00" y="5429638"/>
                  <a:ext cx="263166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526" r="-3712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TextBox 594"/>
                <p:cNvSpPr txBox="1"/>
                <p:nvPr/>
              </p:nvSpPr>
              <p:spPr>
                <a:xfrm>
                  <a:off x="8046340" y="212847"/>
                  <a:ext cx="1227691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5000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bp</m:t>
                        </m:r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48" name="TextBox 5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340" y="212847"/>
                  <a:ext cx="1227691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446" r="-2970" b="-1973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6" name="Slide Number Placeholder 2">
            <a:extLst>
              <a:ext uri="{FF2B5EF4-FFF2-40B4-BE49-F238E27FC236}">
                <a16:creationId xmlns:a16="http://schemas.microsoft.com/office/drawing/2014/main" id="{CAC88556-F592-4F7B-87C5-E746A59E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100</a:t>
            </a:fld>
            <a:endParaRPr lang="en-US" dirty="0"/>
          </a:p>
        </p:txBody>
      </p:sp>
      <p:sp>
        <p:nvSpPr>
          <p:cNvPr id="397" name="TextBox 1258">
            <a:extLst>
              <a:ext uri="{FF2B5EF4-FFF2-40B4-BE49-F238E27FC236}">
                <a16:creationId xmlns:a16="http://schemas.microsoft.com/office/drawing/2014/main" id="{B50BBDFB-3603-47A7-8B36-887959BC8230}"/>
              </a:ext>
            </a:extLst>
          </p:cNvPr>
          <p:cNvSpPr txBox="1"/>
          <p:nvPr/>
        </p:nvSpPr>
        <p:spPr>
          <a:xfrm>
            <a:off x="328212" y="303966"/>
            <a:ext cx="878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Dataset Build </a:t>
            </a:r>
          </a:p>
        </p:txBody>
      </p:sp>
    </p:spTree>
    <p:extLst>
      <p:ext uri="{BB962C8B-B14F-4D97-AF65-F5344CB8AC3E}">
        <p14:creationId xmlns:p14="http://schemas.microsoft.com/office/powerpoint/2010/main" val="37175593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 1066"/>
          <p:cNvSpPr/>
          <p:nvPr/>
        </p:nvSpPr>
        <p:spPr>
          <a:xfrm>
            <a:off x="1085018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68" name="Rectangle 1067"/>
          <p:cNvSpPr/>
          <p:nvPr/>
        </p:nvSpPr>
        <p:spPr>
          <a:xfrm>
            <a:off x="1085018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69" name="Rectangle 1068"/>
          <p:cNvSpPr/>
          <p:nvPr/>
        </p:nvSpPr>
        <p:spPr>
          <a:xfrm>
            <a:off x="1085018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085018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1" name="Rectangle 1070"/>
          <p:cNvSpPr/>
          <p:nvPr/>
        </p:nvSpPr>
        <p:spPr>
          <a:xfrm>
            <a:off x="1085018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2" name="Rectangle 1071"/>
          <p:cNvSpPr/>
          <p:nvPr/>
        </p:nvSpPr>
        <p:spPr>
          <a:xfrm>
            <a:off x="1085018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1062785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2" name="Rectangle 1091"/>
          <p:cNvSpPr/>
          <p:nvPr/>
        </p:nvSpPr>
        <p:spPr>
          <a:xfrm>
            <a:off x="1062785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3" name="Rectangle 1092"/>
          <p:cNvSpPr/>
          <p:nvPr/>
        </p:nvSpPr>
        <p:spPr>
          <a:xfrm>
            <a:off x="1062785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1062785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5" name="Rectangle 1094"/>
          <p:cNvSpPr/>
          <p:nvPr/>
        </p:nvSpPr>
        <p:spPr>
          <a:xfrm>
            <a:off x="1062785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6" name="Rectangle 1095"/>
          <p:cNvSpPr/>
          <p:nvPr/>
        </p:nvSpPr>
        <p:spPr>
          <a:xfrm>
            <a:off x="1062785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5" name="Rectangle 1114"/>
          <p:cNvSpPr/>
          <p:nvPr/>
        </p:nvSpPr>
        <p:spPr>
          <a:xfrm>
            <a:off x="1040551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6" name="Rectangle 1115"/>
          <p:cNvSpPr/>
          <p:nvPr/>
        </p:nvSpPr>
        <p:spPr>
          <a:xfrm>
            <a:off x="1040551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7" name="Rectangle 1116"/>
          <p:cNvSpPr/>
          <p:nvPr/>
        </p:nvSpPr>
        <p:spPr>
          <a:xfrm>
            <a:off x="1040551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8" name="Rectangle 1117"/>
          <p:cNvSpPr/>
          <p:nvPr/>
        </p:nvSpPr>
        <p:spPr>
          <a:xfrm>
            <a:off x="1040551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9" name="Rectangle 1118"/>
          <p:cNvSpPr/>
          <p:nvPr/>
        </p:nvSpPr>
        <p:spPr>
          <a:xfrm>
            <a:off x="1040551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20" name="Rectangle 1119"/>
          <p:cNvSpPr/>
          <p:nvPr/>
        </p:nvSpPr>
        <p:spPr>
          <a:xfrm>
            <a:off x="1040551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1018318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0" name="Rectangle 1139"/>
          <p:cNvSpPr/>
          <p:nvPr/>
        </p:nvSpPr>
        <p:spPr>
          <a:xfrm>
            <a:off x="1018318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1" name="Rectangle 1140"/>
          <p:cNvSpPr/>
          <p:nvPr/>
        </p:nvSpPr>
        <p:spPr>
          <a:xfrm>
            <a:off x="1018318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018318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3" name="Rectangle 1142"/>
          <p:cNvSpPr/>
          <p:nvPr/>
        </p:nvSpPr>
        <p:spPr>
          <a:xfrm>
            <a:off x="1018318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4" name="Rectangle 1143"/>
          <p:cNvSpPr/>
          <p:nvPr/>
        </p:nvSpPr>
        <p:spPr>
          <a:xfrm>
            <a:off x="1018318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996084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4" name="Rectangle 1163"/>
          <p:cNvSpPr/>
          <p:nvPr/>
        </p:nvSpPr>
        <p:spPr>
          <a:xfrm>
            <a:off x="996084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5" name="Rectangle 1164"/>
          <p:cNvSpPr/>
          <p:nvPr/>
        </p:nvSpPr>
        <p:spPr>
          <a:xfrm>
            <a:off x="996084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996084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7" name="Rectangle 1166"/>
          <p:cNvSpPr/>
          <p:nvPr/>
        </p:nvSpPr>
        <p:spPr>
          <a:xfrm>
            <a:off x="996084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8" name="Rectangle 1167"/>
          <p:cNvSpPr/>
          <p:nvPr/>
        </p:nvSpPr>
        <p:spPr>
          <a:xfrm>
            <a:off x="996084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973851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88" name="Rectangle 1187"/>
          <p:cNvSpPr/>
          <p:nvPr/>
        </p:nvSpPr>
        <p:spPr>
          <a:xfrm>
            <a:off x="973851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89" name="Rectangle 1188"/>
          <p:cNvSpPr/>
          <p:nvPr/>
        </p:nvSpPr>
        <p:spPr>
          <a:xfrm>
            <a:off x="973851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0" name="Rectangle 1189"/>
          <p:cNvSpPr/>
          <p:nvPr/>
        </p:nvSpPr>
        <p:spPr>
          <a:xfrm>
            <a:off x="973851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1" name="Rectangle 1190"/>
          <p:cNvSpPr/>
          <p:nvPr/>
        </p:nvSpPr>
        <p:spPr>
          <a:xfrm>
            <a:off x="973851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2" name="Rectangle 1191"/>
          <p:cNvSpPr/>
          <p:nvPr/>
        </p:nvSpPr>
        <p:spPr>
          <a:xfrm>
            <a:off x="973851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951617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2" name="Rectangle 1211"/>
          <p:cNvSpPr/>
          <p:nvPr/>
        </p:nvSpPr>
        <p:spPr>
          <a:xfrm>
            <a:off x="951617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3" name="Rectangle 1212"/>
          <p:cNvSpPr/>
          <p:nvPr/>
        </p:nvSpPr>
        <p:spPr>
          <a:xfrm>
            <a:off x="951617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951617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5" name="Rectangle 1214"/>
          <p:cNvSpPr/>
          <p:nvPr/>
        </p:nvSpPr>
        <p:spPr>
          <a:xfrm>
            <a:off x="951617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6" name="Rectangle 1215"/>
          <p:cNvSpPr/>
          <p:nvPr/>
        </p:nvSpPr>
        <p:spPr>
          <a:xfrm>
            <a:off x="951617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929384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6" name="Rectangle 1235"/>
          <p:cNvSpPr/>
          <p:nvPr/>
        </p:nvSpPr>
        <p:spPr>
          <a:xfrm>
            <a:off x="929384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7" name="Rectangle 1236"/>
          <p:cNvSpPr/>
          <p:nvPr/>
        </p:nvSpPr>
        <p:spPr>
          <a:xfrm>
            <a:off x="929384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929384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9" name="Rectangle 1238"/>
          <p:cNvSpPr/>
          <p:nvPr/>
        </p:nvSpPr>
        <p:spPr>
          <a:xfrm>
            <a:off x="929384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40" name="Rectangle 1239"/>
          <p:cNvSpPr/>
          <p:nvPr/>
        </p:nvSpPr>
        <p:spPr>
          <a:xfrm>
            <a:off x="929384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907150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0" name="Rectangle 1259"/>
          <p:cNvSpPr/>
          <p:nvPr/>
        </p:nvSpPr>
        <p:spPr>
          <a:xfrm>
            <a:off x="907150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1" name="Rectangle 1260"/>
          <p:cNvSpPr/>
          <p:nvPr/>
        </p:nvSpPr>
        <p:spPr>
          <a:xfrm>
            <a:off x="907150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907150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3" name="Rectangle 1262"/>
          <p:cNvSpPr/>
          <p:nvPr/>
        </p:nvSpPr>
        <p:spPr>
          <a:xfrm>
            <a:off x="907150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4" name="Rectangle 1263"/>
          <p:cNvSpPr/>
          <p:nvPr/>
        </p:nvSpPr>
        <p:spPr>
          <a:xfrm>
            <a:off x="907150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884917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4" name="Rectangle 1283"/>
          <p:cNvSpPr/>
          <p:nvPr/>
        </p:nvSpPr>
        <p:spPr>
          <a:xfrm>
            <a:off x="884917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5" name="Rectangle 1284"/>
          <p:cNvSpPr/>
          <p:nvPr/>
        </p:nvSpPr>
        <p:spPr>
          <a:xfrm>
            <a:off x="884917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884917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7" name="Rectangle 1286"/>
          <p:cNvSpPr/>
          <p:nvPr/>
        </p:nvSpPr>
        <p:spPr>
          <a:xfrm>
            <a:off x="884917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8" name="Rectangle 1287"/>
          <p:cNvSpPr/>
          <p:nvPr/>
        </p:nvSpPr>
        <p:spPr>
          <a:xfrm>
            <a:off x="884917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862683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8" name="Rectangle 1307"/>
          <p:cNvSpPr/>
          <p:nvPr/>
        </p:nvSpPr>
        <p:spPr>
          <a:xfrm>
            <a:off x="862683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9" name="Rectangle 1308"/>
          <p:cNvSpPr/>
          <p:nvPr/>
        </p:nvSpPr>
        <p:spPr>
          <a:xfrm>
            <a:off x="862683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862683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1" name="Rectangle 1310"/>
          <p:cNvSpPr/>
          <p:nvPr/>
        </p:nvSpPr>
        <p:spPr>
          <a:xfrm>
            <a:off x="862683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2" name="Rectangle 1311"/>
          <p:cNvSpPr/>
          <p:nvPr/>
        </p:nvSpPr>
        <p:spPr>
          <a:xfrm>
            <a:off x="862683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840450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2" name="Rectangle 1331"/>
          <p:cNvSpPr/>
          <p:nvPr/>
        </p:nvSpPr>
        <p:spPr>
          <a:xfrm>
            <a:off x="840450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3" name="Rectangle 1332"/>
          <p:cNvSpPr/>
          <p:nvPr/>
        </p:nvSpPr>
        <p:spPr>
          <a:xfrm>
            <a:off x="840450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840450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5" name="Rectangle 1334"/>
          <p:cNvSpPr/>
          <p:nvPr/>
        </p:nvSpPr>
        <p:spPr>
          <a:xfrm>
            <a:off x="840450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6" name="Rectangle 1335"/>
          <p:cNvSpPr/>
          <p:nvPr/>
        </p:nvSpPr>
        <p:spPr>
          <a:xfrm>
            <a:off x="840450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818216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6" name="Rectangle 1355"/>
          <p:cNvSpPr/>
          <p:nvPr/>
        </p:nvSpPr>
        <p:spPr>
          <a:xfrm>
            <a:off x="818216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7" name="Rectangle 1356"/>
          <p:cNvSpPr/>
          <p:nvPr/>
        </p:nvSpPr>
        <p:spPr>
          <a:xfrm>
            <a:off x="818216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818216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9" name="Rectangle 1358"/>
          <p:cNvSpPr/>
          <p:nvPr/>
        </p:nvSpPr>
        <p:spPr>
          <a:xfrm>
            <a:off x="818216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60" name="Rectangle 1359"/>
          <p:cNvSpPr/>
          <p:nvPr/>
        </p:nvSpPr>
        <p:spPr>
          <a:xfrm>
            <a:off x="818216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795983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0" name="Rectangle 1379"/>
          <p:cNvSpPr/>
          <p:nvPr/>
        </p:nvSpPr>
        <p:spPr>
          <a:xfrm>
            <a:off x="795983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1" name="Rectangle 1380"/>
          <p:cNvSpPr/>
          <p:nvPr/>
        </p:nvSpPr>
        <p:spPr>
          <a:xfrm>
            <a:off x="795983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795983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795983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4" name="Rectangle 1383"/>
          <p:cNvSpPr/>
          <p:nvPr/>
        </p:nvSpPr>
        <p:spPr>
          <a:xfrm>
            <a:off x="795983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773749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4" name="Rectangle 1403"/>
          <p:cNvSpPr/>
          <p:nvPr/>
        </p:nvSpPr>
        <p:spPr>
          <a:xfrm>
            <a:off x="773749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5" name="Rectangle 1404"/>
          <p:cNvSpPr/>
          <p:nvPr/>
        </p:nvSpPr>
        <p:spPr>
          <a:xfrm>
            <a:off x="773749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773749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7" name="Rectangle 1406"/>
          <p:cNvSpPr/>
          <p:nvPr/>
        </p:nvSpPr>
        <p:spPr>
          <a:xfrm>
            <a:off x="773749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8" name="Rectangle 1407"/>
          <p:cNvSpPr/>
          <p:nvPr/>
        </p:nvSpPr>
        <p:spPr>
          <a:xfrm>
            <a:off x="773749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515162" y="968919"/>
            <a:ext cx="3557360" cy="4229451"/>
            <a:chOff x="7515162" y="968919"/>
            <a:chExt cx="3557360" cy="4229451"/>
          </a:xfrm>
        </p:grpSpPr>
        <p:sp>
          <p:nvSpPr>
            <p:cNvPr id="1049" name="Rectangle 1048"/>
            <p:cNvSpPr/>
            <p:nvPr/>
          </p:nvSpPr>
          <p:spPr>
            <a:xfrm>
              <a:off x="1085018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1085018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085018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085018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085018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085018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085018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1085018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1085018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1085018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085018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085018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085018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085018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085018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1085018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1085018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1085018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1062785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1062785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1062785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1062785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1062785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1062785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1062785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1062785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1062785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1062785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1062785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1062785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1062785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1062785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1062785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1062785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1062785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1062785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1040551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1040551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1040551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1040551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1040551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1040551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1040551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1040551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1040551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1040551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1040551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1040551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1040551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1040551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1040551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1040551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1040551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1040551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1018318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1018318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1018318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1018318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1018318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1018318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1018318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1018318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1018318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1018318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1018318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1018318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1018318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1018318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1018318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1018318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1018318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1018318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96084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96084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96084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96084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96084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996084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996084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996084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96084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96084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96084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96084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96084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996084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996084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96084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96084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96084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73851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73851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73851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73851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73851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73851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973851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973851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73851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73851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73851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73851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73851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973851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73851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973851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73851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73851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951617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951617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951617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951617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951617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951617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951617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951617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951617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951617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951617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951617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951617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951617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951617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951617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951617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951617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929384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929384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929384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929384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929384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929384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929384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929384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929384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929384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929384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929384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929384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929384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929384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929384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929384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929384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907150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907150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907150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907150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907150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907150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907150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907150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907150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907150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907150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907150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907150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907150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907150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907150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907150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907150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884917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884917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884917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884917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884917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884917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884917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884917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884917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884917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84917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884917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884917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84917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884917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884917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884917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884917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862683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862683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862683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862683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862683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862683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862683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862683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862683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862683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862683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862683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862683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862683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862683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862683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862683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862683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840450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840450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840450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840450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840450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840450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840450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840450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840450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840450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840450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840450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840450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840450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840450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840450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840450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840450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818216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818216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818216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818216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818216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818216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818216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818216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818216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818216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818216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818216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818216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818216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818216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818216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818216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818216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795983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795983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795983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795983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795983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95983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795983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795983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795983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795983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795983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795983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795983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795983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795983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795983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795983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795983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773749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773749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773749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773749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73749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773749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773749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773749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773749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773749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773749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773749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773749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773749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773749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773749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773749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773749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751516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751516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751516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751516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751516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751516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751516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751516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751516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751516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751516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751516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751516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751516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751516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751516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751516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751516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27" name="Rectangle 1426"/>
          <p:cNvSpPr/>
          <p:nvPr/>
        </p:nvSpPr>
        <p:spPr>
          <a:xfrm>
            <a:off x="751516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28" name="Rectangle 1427"/>
          <p:cNvSpPr/>
          <p:nvPr/>
        </p:nvSpPr>
        <p:spPr>
          <a:xfrm>
            <a:off x="751516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29" name="Rectangle 1428"/>
          <p:cNvSpPr/>
          <p:nvPr/>
        </p:nvSpPr>
        <p:spPr>
          <a:xfrm>
            <a:off x="751516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751516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1" name="Rectangle 1430"/>
          <p:cNvSpPr/>
          <p:nvPr/>
        </p:nvSpPr>
        <p:spPr>
          <a:xfrm>
            <a:off x="751516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2" name="Rectangle 1431"/>
          <p:cNvSpPr/>
          <p:nvPr/>
        </p:nvSpPr>
        <p:spPr>
          <a:xfrm>
            <a:off x="751516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7" name="Left Brace 396"/>
          <p:cNvSpPr/>
          <p:nvPr/>
        </p:nvSpPr>
        <p:spPr>
          <a:xfrm>
            <a:off x="7164000" y="1007442"/>
            <a:ext cx="259200" cy="419092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Left Brace 397"/>
          <p:cNvSpPr/>
          <p:nvPr/>
        </p:nvSpPr>
        <p:spPr>
          <a:xfrm>
            <a:off x="7163999" y="5291619"/>
            <a:ext cx="259200" cy="140498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TextBox 394"/>
          <p:cNvSpPr txBox="1"/>
          <p:nvPr/>
        </p:nvSpPr>
        <p:spPr>
          <a:xfrm>
            <a:off x="4680284" y="2689580"/>
            <a:ext cx="248371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 Train</a:t>
            </a:r>
          </a:p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(85% , shuffled)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4596063" y="5569052"/>
            <a:ext cx="256793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 Test</a:t>
            </a:r>
          </a:p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(15%, shuffled)</a:t>
            </a:r>
          </a:p>
        </p:txBody>
      </p:sp>
      <p:sp>
        <p:nvSpPr>
          <p:cNvPr id="392" name="Slide Number Placeholder 2">
            <a:extLst>
              <a:ext uri="{FF2B5EF4-FFF2-40B4-BE49-F238E27FC236}">
                <a16:creationId xmlns:a16="http://schemas.microsoft.com/office/drawing/2014/main" id="{69C05ADB-6944-49C0-88D8-BF027711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101</a:t>
            </a:fld>
            <a:endParaRPr lang="en-US" dirty="0"/>
          </a:p>
        </p:txBody>
      </p:sp>
      <p:sp>
        <p:nvSpPr>
          <p:cNvPr id="393" name="TextBox 1258">
            <a:extLst>
              <a:ext uri="{FF2B5EF4-FFF2-40B4-BE49-F238E27FC236}">
                <a16:creationId xmlns:a16="http://schemas.microsoft.com/office/drawing/2014/main" id="{1C56FE3E-DB54-4D96-A397-B3CCC89C9560}"/>
              </a:ext>
            </a:extLst>
          </p:cNvPr>
          <p:cNvSpPr txBox="1"/>
          <p:nvPr/>
        </p:nvSpPr>
        <p:spPr>
          <a:xfrm>
            <a:off x="328212" y="303966"/>
            <a:ext cx="878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Train 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&amp; Test Split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2036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93" name="TextBox 892"/>
              <p:cNvSpPr txBox="1"/>
              <p:nvPr/>
            </p:nvSpPr>
            <p:spPr>
              <a:xfrm>
                <a:off x="303480" y="371674"/>
                <a:ext cx="89472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Training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learned from the DNA sequences</a:t>
                </a: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0" y="371674"/>
                <a:ext cx="8947200" cy="1138773"/>
              </a:xfrm>
              <a:prstGeom prst="rect">
                <a:avLst/>
              </a:prstGeom>
              <a:blipFill>
                <a:blip r:embed="rId2"/>
                <a:stretch>
                  <a:fillRect l="-2112" t="-8556" b="-90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1" name="Right Arrow 940"/>
          <p:cNvSpPr/>
          <p:nvPr/>
        </p:nvSpPr>
        <p:spPr>
          <a:xfrm>
            <a:off x="4075524" y="3134034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6476143" y="5978807"/>
                <a:ext cx="4092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143" y="5978807"/>
                <a:ext cx="4092829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434657" y="2633874"/>
            <a:ext cx="213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Train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6718" r="-19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343562" y="1879227"/>
            <a:ext cx="3098260" cy="3741028"/>
            <a:chOff x="7515162" y="968919"/>
            <a:chExt cx="3557360" cy="4229451"/>
          </a:xfrm>
        </p:grpSpPr>
        <p:sp>
          <p:nvSpPr>
            <p:cNvPr id="73" name="Rectangle 72"/>
            <p:cNvSpPr/>
            <p:nvPr/>
          </p:nvSpPr>
          <p:spPr>
            <a:xfrm>
              <a:off x="1085018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85018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85018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85018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85018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85018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85018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85018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85018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85018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85018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85018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85018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085018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85018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085018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85018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85018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62785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2785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62785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62785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62785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62785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62785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062785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62785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62785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2785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62785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062785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062785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062785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062785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2785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062785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40551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40551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040551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040551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40551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40551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40551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040551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40551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40551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40551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40551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40551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040551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40551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40551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40551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40551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018318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018318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18318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018318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18318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18318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018318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18318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18318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18318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018318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18318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018318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18318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18318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018318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18318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18318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996084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996084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996084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96084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996084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96084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96084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6084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96084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996084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996084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96084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96084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996084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96084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996084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996084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996084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73851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73851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73851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73851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73851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73851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973851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73851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73851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73851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973851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73851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73851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73851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973851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973851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73851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73851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51617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951617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51617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51617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51617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51617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51617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51617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951617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51617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51617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951617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51617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951617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51617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51617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951617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951617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929384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929384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929384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929384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929384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29384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929384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929384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929384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929384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29384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929384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929384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929384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929384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929384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929384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29384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07150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907150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07150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907150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907150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907150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907150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907150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907150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907150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907150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907150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907150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907150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7150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907150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907150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907150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884917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884917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884917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84917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884917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4917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884917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884917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884917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884917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884917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84917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884917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884917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884917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884917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84917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4917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862683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862683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862683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862683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862683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862683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862683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862683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62683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862683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862683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62683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862683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862683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62683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62683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62683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862683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40450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840450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840450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840450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840450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40450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40450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840450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40450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40450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840450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40450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840450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840450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840450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840450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40450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40450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818216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818216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818216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818216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818216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818216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818216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818216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818216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818216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818216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18216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818216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818216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818216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818216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818216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818216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795983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795983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795983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795983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95983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795983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795983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795983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795983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795983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795983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795983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795983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795983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795983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795983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95983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795983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773749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773749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773749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773749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773749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773749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773749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773749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773749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773749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73749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773749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773749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773749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773749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773749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773749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773749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751516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751516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751516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751516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51516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751516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751516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751516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751516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751516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751516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751516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751516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751516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751516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751516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51516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751516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03516-67EE-4660-A6BC-9C64F161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102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65643-0AD2-4CAA-95CC-56E86DC87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518" y="1697527"/>
            <a:ext cx="6155588" cy="3922728"/>
          </a:xfrm>
          <a:prstGeom prst="rect">
            <a:avLst/>
          </a:prstGeom>
        </p:spPr>
      </p:pic>
      <p:grpSp>
        <p:nvGrpSpPr>
          <p:cNvPr id="483" name="Group 482">
            <a:extLst>
              <a:ext uri="{FF2B5EF4-FFF2-40B4-BE49-F238E27FC236}">
                <a16:creationId xmlns:a16="http://schemas.microsoft.com/office/drawing/2014/main" id="{C085B7C9-7805-4E14-970F-1C5C3ABC2FAC}"/>
              </a:ext>
            </a:extLst>
          </p:cNvPr>
          <p:cNvGrpSpPr/>
          <p:nvPr/>
        </p:nvGrpSpPr>
        <p:grpSpPr>
          <a:xfrm>
            <a:off x="13195543" y="1209739"/>
            <a:ext cx="7327568" cy="4659013"/>
            <a:chOff x="558849" y="1114307"/>
            <a:chExt cx="7327568" cy="4659013"/>
          </a:xfrm>
        </p:grpSpPr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8D46B22F-B43E-40D3-BDD6-C4A713019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2303" y="2034451"/>
              <a:ext cx="3135487" cy="2352037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9D7796C3-E2D9-4CD3-996C-F61DF4D5B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85654" y="2556878"/>
              <a:ext cx="2473953" cy="2352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3CA1F349-5EFC-4075-8C76-6A22FC2B8CB6}"/>
                    </a:ext>
                  </a:extLst>
                </p:cNvPr>
                <p:cNvSpPr/>
                <p:nvPr/>
              </p:nvSpPr>
              <p:spPr>
                <a:xfrm>
                  <a:off x="5039673" y="2853526"/>
                  <a:ext cx="372791" cy="40184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3CA1F349-5EFC-4075-8C76-6A22FC2B8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673" y="2853526"/>
                  <a:ext cx="372791" cy="401845"/>
                </a:xfrm>
                <a:prstGeom prst="rect">
                  <a:avLst/>
                </a:prstGeom>
                <a:blipFill>
                  <a:blip r:embed="rId9"/>
                  <a:stretch>
                    <a:fillRect l="-20635" r="-2063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4FA75BA9-5C2E-4114-A8B2-659BCBFE6766}"/>
                    </a:ext>
                  </a:extLst>
                </p:cNvPr>
                <p:cNvSpPr/>
                <p:nvPr/>
              </p:nvSpPr>
              <p:spPr>
                <a:xfrm>
                  <a:off x="4611986" y="2332575"/>
                  <a:ext cx="371457" cy="399466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4FA75BA9-5C2E-4114-A8B2-659BCBFE6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986" y="2332575"/>
                  <a:ext cx="371457" cy="399466"/>
                </a:xfrm>
                <a:prstGeom prst="rect">
                  <a:avLst/>
                </a:prstGeom>
                <a:blipFill>
                  <a:blip r:embed="rId10"/>
                  <a:stretch>
                    <a:fillRect l="-22581" r="-193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1134ACF1-F28C-43C3-8955-335111BF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12464" y="3079305"/>
              <a:ext cx="2473953" cy="2352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1EB06695-69E1-494F-9490-E35C80BFD684}"/>
                    </a:ext>
                  </a:extLst>
                </p:cNvPr>
                <p:cNvSpPr/>
                <p:nvPr/>
              </p:nvSpPr>
              <p:spPr>
                <a:xfrm>
                  <a:off x="5466483" y="3375953"/>
                  <a:ext cx="372791" cy="40184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1EB06695-69E1-494F-9490-E35C80BFD6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483" y="3375953"/>
                  <a:ext cx="372791" cy="401845"/>
                </a:xfrm>
                <a:prstGeom prst="rect">
                  <a:avLst/>
                </a:prstGeom>
                <a:blipFill>
                  <a:blip r:embed="rId11"/>
                  <a:stretch>
                    <a:fillRect l="-17460" r="-1428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2345871A-2D9B-43D3-B702-6EC185FFE941}"/>
                    </a:ext>
                  </a:extLst>
                </p:cNvPr>
                <p:cNvSpPr txBox="1"/>
                <p:nvPr/>
              </p:nvSpPr>
              <p:spPr>
                <a:xfrm>
                  <a:off x="1667622" y="1114307"/>
                  <a:ext cx="15575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Start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2345871A-2D9B-43D3-B702-6EC185FFE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622" y="1114307"/>
                  <a:ext cx="1557527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6A29A006-8EBE-473A-88BB-1F73974E94FE}"/>
                    </a:ext>
                  </a:extLst>
                </p:cNvPr>
                <p:cNvSpPr/>
                <p:nvPr/>
              </p:nvSpPr>
              <p:spPr>
                <a:xfrm>
                  <a:off x="604212" y="4276800"/>
                  <a:ext cx="502920" cy="50292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6A29A006-8EBE-473A-88BB-1F73974E94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12" y="4276800"/>
                  <a:ext cx="502920" cy="502920"/>
                </a:xfrm>
                <a:prstGeom prst="rect">
                  <a:avLst/>
                </a:prstGeom>
                <a:blipFill>
                  <a:blip r:embed="rId13"/>
                  <a:stretch>
                    <a:fillRect l="-18824" r="-16471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53489780-CE9E-41F0-9AD0-2D09224B13BD}"/>
                    </a:ext>
                  </a:extLst>
                </p:cNvPr>
                <p:cNvSpPr/>
                <p:nvPr/>
              </p:nvSpPr>
              <p:spPr>
                <a:xfrm>
                  <a:off x="1606242" y="42768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53489780-CE9E-41F0-9AD0-2D09224B1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42" y="4276800"/>
                  <a:ext cx="502920" cy="502920"/>
                </a:xfrm>
                <a:prstGeom prst="rect">
                  <a:avLst/>
                </a:prstGeom>
                <a:blipFill>
                  <a:blip r:embed="rId14"/>
                  <a:stretch>
                    <a:fillRect l="-11765" r="-1058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3A54323C-C7CD-4AA9-9194-785B4C5A7BFC}"/>
                    </a:ext>
                  </a:extLst>
                </p:cNvPr>
                <p:cNvSpPr/>
                <p:nvPr/>
              </p:nvSpPr>
              <p:spPr>
                <a:xfrm>
                  <a:off x="1606242" y="3778624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3A54323C-C7CD-4AA9-9194-785B4C5A7B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42" y="3778624"/>
                  <a:ext cx="502920" cy="502920"/>
                </a:xfrm>
                <a:prstGeom prst="rect">
                  <a:avLst/>
                </a:prstGeom>
                <a:blipFill>
                  <a:blip r:embed="rId15"/>
                  <a:stretch>
                    <a:fillRect l="-18824" r="-17647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50042E08-175B-4ECF-907F-2F8985C94471}"/>
                    </a:ext>
                  </a:extLst>
                </p:cNvPr>
                <p:cNvSpPr/>
                <p:nvPr/>
              </p:nvSpPr>
              <p:spPr>
                <a:xfrm>
                  <a:off x="1606242" y="47772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96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50042E08-175B-4ECF-907F-2F8985C9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42" y="4777200"/>
                  <a:ext cx="502920" cy="502920"/>
                </a:xfrm>
                <a:prstGeom prst="rect">
                  <a:avLst/>
                </a:prstGeom>
                <a:blipFill>
                  <a:blip r:embed="rId16"/>
                  <a:stretch>
                    <a:fillRect l="-11765" r="-1058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AC8417E1-148B-4B1D-90C2-8F02594800A2}"/>
                    </a:ext>
                  </a:extLst>
                </p:cNvPr>
                <p:cNvSpPr/>
                <p:nvPr/>
              </p:nvSpPr>
              <p:spPr>
                <a:xfrm>
                  <a:off x="2614242" y="3778624"/>
                  <a:ext cx="502920" cy="50292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AC8417E1-148B-4B1D-90C2-8F02594800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42" y="3778624"/>
                  <a:ext cx="502920" cy="502920"/>
                </a:xfrm>
                <a:prstGeom prst="rect">
                  <a:avLst/>
                </a:prstGeom>
                <a:blipFill>
                  <a:blip r:embed="rId17"/>
                  <a:stretch>
                    <a:fillRect l="-11905" r="-2381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5EE08437-BE3D-4002-8B21-3AF311C2ACDE}"/>
                    </a:ext>
                  </a:extLst>
                </p:cNvPr>
                <p:cNvSpPr/>
                <p:nvPr/>
              </p:nvSpPr>
              <p:spPr>
                <a:xfrm>
                  <a:off x="3112146" y="3778624"/>
                  <a:ext cx="699072" cy="50292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5EE08437-BE3D-4002-8B21-3AF311C2AC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146" y="3778624"/>
                  <a:ext cx="699072" cy="5029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6294A01D-0566-447D-887E-596A1830D930}"/>
                    </a:ext>
                  </a:extLst>
                </p:cNvPr>
                <p:cNvSpPr/>
                <p:nvPr/>
              </p:nvSpPr>
              <p:spPr>
                <a:xfrm>
                  <a:off x="3811218" y="3778624"/>
                  <a:ext cx="502920" cy="50292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360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6294A01D-0566-447D-887E-596A1830D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218" y="3778624"/>
                  <a:ext cx="502920" cy="502920"/>
                </a:xfrm>
                <a:prstGeom prst="rect">
                  <a:avLst/>
                </a:prstGeom>
                <a:blipFill>
                  <a:blip r:embed="rId19"/>
                  <a:stretch>
                    <a:fillRect l="-20000" r="-1176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68567646-6A18-4EA6-82CC-731F5DBAD2E6}"/>
                    </a:ext>
                  </a:extLst>
                </p:cNvPr>
                <p:cNvSpPr/>
                <p:nvPr/>
              </p:nvSpPr>
              <p:spPr>
                <a:xfrm>
                  <a:off x="2110242" y="42768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68567646-6A18-4EA6-82CC-731F5DBAD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242" y="4276800"/>
                  <a:ext cx="502920" cy="502920"/>
                </a:xfrm>
                <a:prstGeom prst="rect">
                  <a:avLst/>
                </a:prstGeom>
                <a:blipFill>
                  <a:blip r:embed="rId20"/>
                  <a:stretch>
                    <a:fillRect l="-8235" r="-823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C0F614E4-5D46-4043-9031-C00D50905D74}"/>
                    </a:ext>
                  </a:extLst>
                </p:cNvPr>
                <p:cNvSpPr/>
                <p:nvPr/>
              </p:nvSpPr>
              <p:spPr>
                <a:xfrm>
                  <a:off x="2614242" y="4276800"/>
                  <a:ext cx="502920" cy="50292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C0F614E4-5D46-4043-9031-C00D50905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42" y="4276800"/>
                  <a:ext cx="502920" cy="502920"/>
                </a:xfrm>
                <a:prstGeom prst="rect">
                  <a:avLst/>
                </a:prstGeom>
                <a:blipFill>
                  <a:blip r:embed="rId21"/>
                  <a:stretch>
                    <a:fillRect l="-8333" r="-9524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CB383DB2-84A7-432A-A9A6-DD11C2949C42}"/>
                    </a:ext>
                  </a:extLst>
                </p:cNvPr>
                <p:cNvSpPr/>
                <p:nvPr/>
              </p:nvSpPr>
              <p:spPr>
                <a:xfrm>
                  <a:off x="3112146" y="4276800"/>
                  <a:ext cx="699072" cy="50292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CB383DB2-84A7-432A-A9A6-DD11C2949C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146" y="4276800"/>
                  <a:ext cx="699072" cy="5029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C5C41E2D-5589-456C-BF1E-366704CE1FDD}"/>
                    </a:ext>
                  </a:extLst>
                </p:cNvPr>
                <p:cNvSpPr/>
                <p:nvPr/>
              </p:nvSpPr>
              <p:spPr>
                <a:xfrm>
                  <a:off x="3811218" y="42768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C5C41E2D-5589-456C-BF1E-366704CE1F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218" y="4276800"/>
                  <a:ext cx="502920" cy="502920"/>
                </a:xfrm>
                <a:prstGeom prst="rect">
                  <a:avLst/>
                </a:prstGeom>
                <a:blipFill>
                  <a:blip r:embed="rId23"/>
                  <a:stretch>
                    <a:fillRect l="-1176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B206E48F-894A-4705-81F3-7D44FD27C7FB}"/>
                    </a:ext>
                  </a:extLst>
                </p:cNvPr>
                <p:cNvSpPr/>
                <p:nvPr/>
              </p:nvSpPr>
              <p:spPr>
                <a:xfrm>
                  <a:off x="2110242" y="47772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B206E48F-894A-4705-81F3-7D44FD27C7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242" y="4777200"/>
                  <a:ext cx="502920" cy="502920"/>
                </a:xfrm>
                <a:prstGeom prst="rect">
                  <a:avLst/>
                </a:prstGeom>
                <a:blipFill>
                  <a:blip r:embed="rId24"/>
                  <a:stretch>
                    <a:fillRect l="-8235" r="-823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E8BB5890-3EBC-4518-92D7-2BE51ED02C4C}"/>
                    </a:ext>
                  </a:extLst>
                </p:cNvPr>
                <p:cNvSpPr/>
                <p:nvPr/>
              </p:nvSpPr>
              <p:spPr>
                <a:xfrm>
                  <a:off x="604212" y="47772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E8BB5890-3EBC-4518-92D7-2BE51ED02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12" y="4777200"/>
                  <a:ext cx="502920" cy="502920"/>
                </a:xfrm>
                <a:prstGeom prst="rect">
                  <a:avLst/>
                </a:prstGeom>
                <a:blipFill>
                  <a:blip r:embed="rId25"/>
                  <a:stretch>
                    <a:fillRect l="-20000" r="-17647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9ED75F81-8E9F-4F0A-AD95-E0D5A20A7A01}"/>
                    </a:ext>
                  </a:extLst>
                </p:cNvPr>
                <p:cNvSpPr/>
                <p:nvPr/>
              </p:nvSpPr>
              <p:spPr>
                <a:xfrm>
                  <a:off x="2110242" y="3778624"/>
                  <a:ext cx="502920" cy="50292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9ED75F81-8E9F-4F0A-AD95-E0D5A20A7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242" y="3778624"/>
                  <a:ext cx="502920" cy="502920"/>
                </a:xfrm>
                <a:prstGeom prst="rect">
                  <a:avLst/>
                </a:prstGeom>
                <a:blipFill>
                  <a:blip r:embed="rId26"/>
                  <a:stretch>
                    <a:fillRect l="-10588" r="-7059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56F57447-12AB-477B-9292-92AEF4432618}"/>
                    </a:ext>
                  </a:extLst>
                </p:cNvPr>
                <p:cNvSpPr/>
                <p:nvPr/>
              </p:nvSpPr>
              <p:spPr>
                <a:xfrm>
                  <a:off x="2614242" y="47772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56F57447-12AB-477B-9292-92AEF44326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42" y="4777200"/>
                  <a:ext cx="502920" cy="5029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268F5B21-A07F-4ECC-A1B6-48A2D314CD4F}"/>
                    </a:ext>
                  </a:extLst>
                </p:cNvPr>
                <p:cNvSpPr/>
                <p:nvPr/>
              </p:nvSpPr>
              <p:spPr>
                <a:xfrm>
                  <a:off x="3112146" y="4777200"/>
                  <a:ext cx="699072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268F5B21-A07F-4ECC-A1B6-48A2D314C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146" y="4777200"/>
                  <a:ext cx="699072" cy="5029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18582628-483E-4FE8-A0FF-E67DEE5EF87A}"/>
                    </a:ext>
                  </a:extLst>
                </p:cNvPr>
                <p:cNvSpPr/>
                <p:nvPr/>
              </p:nvSpPr>
              <p:spPr>
                <a:xfrm>
                  <a:off x="3811218" y="47772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18582628-483E-4FE8-A0FF-E67DEE5EF8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218" y="4777200"/>
                  <a:ext cx="502920" cy="502920"/>
                </a:xfrm>
                <a:prstGeom prst="rect">
                  <a:avLst/>
                </a:prstGeom>
                <a:blipFill>
                  <a:blip r:embed="rId29"/>
                  <a:stretch>
                    <a:fillRect l="-1176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8" name="Left Brace 507">
              <a:extLst>
                <a:ext uri="{FF2B5EF4-FFF2-40B4-BE49-F238E27FC236}">
                  <a16:creationId xmlns:a16="http://schemas.microsoft.com/office/drawing/2014/main" id="{81FFD7D9-4018-461A-A8D0-092FB3597A21}"/>
                </a:ext>
              </a:extLst>
            </p:cNvPr>
            <p:cNvSpPr/>
            <p:nvPr/>
          </p:nvSpPr>
          <p:spPr>
            <a:xfrm rot="5400000">
              <a:off x="1756459" y="2914429"/>
              <a:ext cx="199426" cy="149324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489DEBBD-829E-4D9B-9775-878AB121D066}"/>
                    </a:ext>
                  </a:extLst>
                </p:cNvPr>
                <p:cNvSpPr/>
                <p:nvPr/>
              </p:nvSpPr>
              <p:spPr>
                <a:xfrm>
                  <a:off x="1803528" y="3333140"/>
                  <a:ext cx="182807" cy="2331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489DEBBD-829E-4D9B-9775-878AB121D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528" y="3333140"/>
                  <a:ext cx="182807" cy="233107"/>
                </a:xfrm>
                <a:prstGeom prst="rect">
                  <a:avLst/>
                </a:prstGeom>
                <a:blipFill>
                  <a:blip r:embed="rId30"/>
                  <a:stretch>
                    <a:fillRect l="-43333" t="-5128" r="-36667" b="-2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0" name="Left Brace 509">
              <a:extLst>
                <a:ext uri="{FF2B5EF4-FFF2-40B4-BE49-F238E27FC236}">
                  <a16:creationId xmlns:a16="http://schemas.microsoft.com/office/drawing/2014/main" id="{761FD000-81F2-4A56-836E-81BBC48958AF}"/>
                </a:ext>
              </a:extLst>
            </p:cNvPr>
            <p:cNvSpPr/>
            <p:nvPr/>
          </p:nvSpPr>
          <p:spPr>
            <a:xfrm rot="5400000">
              <a:off x="3364970" y="2811601"/>
              <a:ext cx="199425" cy="169891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C084AE42-E78C-4E3C-B50A-6AE3FBF26C54}"/>
                    </a:ext>
                  </a:extLst>
                </p:cNvPr>
                <p:cNvSpPr/>
                <p:nvPr/>
              </p:nvSpPr>
              <p:spPr>
                <a:xfrm>
                  <a:off x="3300605" y="3333140"/>
                  <a:ext cx="277247" cy="2331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C084AE42-E78C-4E3C-B50A-6AE3FBF26C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605" y="3333140"/>
                  <a:ext cx="277247" cy="233107"/>
                </a:xfrm>
                <a:prstGeom prst="rect">
                  <a:avLst/>
                </a:prstGeom>
                <a:blipFill>
                  <a:blip r:embed="rId31"/>
                  <a:stretch>
                    <a:fillRect l="-13043" t="-5128" r="-6522" b="-2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C72C11C9-2E0D-4641-A6AC-92248CF6F072}"/>
                    </a:ext>
                  </a:extLst>
                </p:cNvPr>
                <p:cNvSpPr txBox="1"/>
                <p:nvPr/>
              </p:nvSpPr>
              <p:spPr>
                <a:xfrm>
                  <a:off x="1289868" y="2885127"/>
                  <a:ext cx="26783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Transition (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C72C11C9-2E0D-4641-A6AC-92248CF6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9868" y="2885127"/>
                  <a:ext cx="2678365" cy="461665"/>
                </a:xfrm>
                <a:prstGeom prst="rect">
                  <a:avLst/>
                </a:prstGeom>
                <a:blipFill>
                  <a:blip r:embed="rId32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022275F5-71E2-49BE-B40D-4C4B547AA06B}"/>
                    </a:ext>
                  </a:extLst>
                </p:cNvPr>
                <p:cNvSpPr/>
                <p:nvPr/>
              </p:nvSpPr>
              <p:spPr>
                <a:xfrm>
                  <a:off x="1284126" y="2228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022275F5-71E2-49BE-B40D-4C4B547AA0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126" y="2228400"/>
                  <a:ext cx="502920" cy="502920"/>
                </a:xfrm>
                <a:prstGeom prst="rect">
                  <a:avLst/>
                </a:prstGeom>
                <a:blipFill>
                  <a:blip r:embed="rId33"/>
                  <a:stretch>
                    <a:fillRect l="-8333" r="-8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E6AE71F5-6CDD-4F77-A191-8B15CF0408F5}"/>
                    </a:ext>
                  </a:extLst>
                </p:cNvPr>
                <p:cNvSpPr/>
                <p:nvPr/>
              </p:nvSpPr>
              <p:spPr>
                <a:xfrm>
                  <a:off x="1284796" y="1728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E6AE71F5-6CDD-4F77-A191-8B15CF0408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796" y="1728000"/>
                  <a:ext cx="502920" cy="502920"/>
                </a:xfrm>
                <a:prstGeom prst="rect">
                  <a:avLst/>
                </a:prstGeom>
                <a:blipFill>
                  <a:blip r:embed="rId34"/>
                  <a:stretch>
                    <a:fillRect l="-20238" r="-1785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5" name="Rectangle 514">
                  <a:extLst>
                    <a:ext uri="{FF2B5EF4-FFF2-40B4-BE49-F238E27FC236}">
                      <a16:creationId xmlns:a16="http://schemas.microsoft.com/office/drawing/2014/main" id="{1953CC34-F6D7-4658-99A4-9ADA78B4191F}"/>
                    </a:ext>
                  </a:extLst>
                </p:cNvPr>
                <p:cNvSpPr/>
                <p:nvPr/>
              </p:nvSpPr>
              <p:spPr>
                <a:xfrm>
                  <a:off x="2290282" y="1728000"/>
                  <a:ext cx="502920" cy="5029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5" name="Rectangle 514">
                  <a:extLst>
                    <a:ext uri="{FF2B5EF4-FFF2-40B4-BE49-F238E27FC236}">
                      <a16:creationId xmlns:a16="http://schemas.microsoft.com/office/drawing/2014/main" id="{1953CC34-F6D7-4658-99A4-9ADA78B419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282" y="1728000"/>
                  <a:ext cx="502920" cy="502920"/>
                </a:xfrm>
                <a:prstGeom prst="rect">
                  <a:avLst/>
                </a:prstGeom>
                <a:blipFill>
                  <a:blip r:embed="rId35"/>
                  <a:stretch>
                    <a:fillRect l="-14286" r="-476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704B7579-C203-4925-90D6-721FC09F3609}"/>
                    </a:ext>
                  </a:extLst>
                </p:cNvPr>
                <p:cNvSpPr/>
                <p:nvPr/>
              </p:nvSpPr>
              <p:spPr>
                <a:xfrm>
                  <a:off x="2791567" y="1728000"/>
                  <a:ext cx="661921" cy="5029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704B7579-C203-4925-90D6-721FC09F36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567" y="1728000"/>
                  <a:ext cx="661921" cy="50292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44E778FC-3B8A-4BD2-BC9A-54D3FBEB0E52}"/>
                    </a:ext>
                  </a:extLst>
                </p:cNvPr>
                <p:cNvSpPr/>
                <p:nvPr/>
              </p:nvSpPr>
              <p:spPr>
                <a:xfrm>
                  <a:off x="3453967" y="1728000"/>
                  <a:ext cx="502920" cy="5029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44E778FC-3B8A-4BD2-BC9A-54D3FBEB0E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3967" y="1728000"/>
                  <a:ext cx="502920" cy="502920"/>
                </a:xfrm>
                <a:prstGeom prst="rect">
                  <a:avLst/>
                </a:prstGeom>
                <a:blipFill>
                  <a:blip r:embed="rId37"/>
                  <a:stretch>
                    <a:fillRect l="-21429" r="-1309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225D6271-08EC-4E52-904E-19437D9BF1C4}"/>
                    </a:ext>
                  </a:extLst>
                </p:cNvPr>
                <p:cNvSpPr/>
                <p:nvPr/>
              </p:nvSpPr>
              <p:spPr>
                <a:xfrm>
                  <a:off x="1786858" y="22284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225D6271-08EC-4E52-904E-19437D9BF1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858" y="2228400"/>
                  <a:ext cx="502920" cy="50292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3A6AE15A-919D-41A1-9CB7-B5248252556C}"/>
                    </a:ext>
                  </a:extLst>
                </p:cNvPr>
                <p:cNvSpPr/>
                <p:nvPr/>
              </p:nvSpPr>
              <p:spPr>
                <a:xfrm>
                  <a:off x="2289957" y="22284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3A6AE15A-919D-41A1-9CB7-B524825255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9957" y="2228400"/>
                  <a:ext cx="502920" cy="50292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A146CD5C-20D3-4307-BCF0-67420906E386}"/>
                    </a:ext>
                  </a:extLst>
                </p:cNvPr>
                <p:cNvSpPr/>
                <p:nvPr/>
              </p:nvSpPr>
              <p:spPr>
                <a:xfrm>
                  <a:off x="2789996" y="2228400"/>
                  <a:ext cx="661921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A146CD5C-20D3-4307-BCF0-67420906E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9996" y="2228400"/>
                  <a:ext cx="661921" cy="5029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C4CE0AA4-58CD-4AE0-BAA3-D10EE498E222}"/>
                    </a:ext>
                  </a:extLst>
                </p:cNvPr>
                <p:cNvSpPr/>
                <p:nvPr/>
              </p:nvSpPr>
              <p:spPr>
                <a:xfrm>
                  <a:off x="3454463" y="22284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C4CE0AA4-58CD-4AE0-BAA3-D10EE498E2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463" y="2228400"/>
                  <a:ext cx="502920" cy="50292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FE1AE4D-8255-457D-BF45-4F829840EA96}"/>
                    </a:ext>
                  </a:extLst>
                </p:cNvPr>
                <p:cNvSpPr/>
                <p:nvPr/>
              </p:nvSpPr>
              <p:spPr>
                <a:xfrm>
                  <a:off x="1788133" y="1728000"/>
                  <a:ext cx="502920" cy="50292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8FE1AE4D-8255-457D-BF45-4F829840EA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133" y="1728000"/>
                  <a:ext cx="502920" cy="502920"/>
                </a:xfrm>
                <a:prstGeom prst="rect">
                  <a:avLst/>
                </a:prstGeom>
                <a:blipFill>
                  <a:blip r:embed="rId42"/>
                  <a:stretch>
                    <a:fillRect l="-10588" r="-7059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E4C91A4B-0BD8-40C5-AA09-A047638F920A}"/>
                    </a:ext>
                  </a:extLst>
                </p:cNvPr>
                <p:cNvSpPr/>
                <p:nvPr/>
              </p:nvSpPr>
              <p:spPr>
                <a:xfrm>
                  <a:off x="2339410" y="2208365"/>
                  <a:ext cx="407125" cy="2539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𝐼𝑋𝐸𝐷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E4C91A4B-0BD8-40C5-AA09-A047638F9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410" y="2208365"/>
                  <a:ext cx="407125" cy="253916"/>
                </a:xfrm>
                <a:prstGeom prst="rect">
                  <a:avLst/>
                </a:prstGeom>
                <a:blipFill>
                  <a:blip r:embed="rId43"/>
                  <a:stretch>
                    <a:fillRect l="-15152" r="-606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2CC8EC14-9C99-48D3-A3DA-69DD88DBC65A}"/>
                    </a:ext>
                  </a:extLst>
                </p:cNvPr>
                <p:cNvSpPr/>
                <p:nvPr/>
              </p:nvSpPr>
              <p:spPr>
                <a:xfrm>
                  <a:off x="3502360" y="2208365"/>
                  <a:ext cx="407125" cy="2539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𝐼𝑋𝐸𝐷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2CC8EC14-9C99-48D3-A3DA-69DD88DBC6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360" y="2208365"/>
                  <a:ext cx="407125" cy="253916"/>
                </a:xfrm>
                <a:prstGeom prst="rect">
                  <a:avLst/>
                </a:prstGeom>
                <a:blipFill>
                  <a:blip r:embed="rId43"/>
                  <a:stretch>
                    <a:fillRect l="-13433" r="-597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A6CDD418-F0D5-4554-827A-B8BCA455732B}"/>
                    </a:ext>
                  </a:extLst>
                </p:cNvPr>
                <p:cNvSpPr/>
                <p:nvPr/>
              </p:nvSpPr>
              <p:spPr>
                <a:xfrm>
                  <a:off x="604212" y="3780271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A6CDD418-F0D5-4554-827A-B8BCA45573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12" y="3780271"/>
                  <a:ext cx="502920" cy="502920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47F9DD82-C84B-4BA6-B4D9-065FCFDA0826}"/>
                    </a:ext>
                  </a:extLst>
                </p:cNvPr>
                <p:cNvSpPr/>
                <p:nvPr/>
              </p:nvSpPr>
              <p:spPr>
                <a:xfrm>
                  <a:off x="558849" y="3936009"/>
                  <a:ext cx="502920" cy="5029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from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47F9DD82-C84B-4BA6-B4D9-065FCFDA08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49" y="3936009"/>
                  <a:ext cx="502920" cy="502920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E32E6164-42F2-43A4-A8F8-75ED1F3CCE64}"/>
                    </a:ext>
                  </a:extLst>
                </p:cNvPr>
                <p:cNvSpPr/>
                <p:nvPr/>
              </p:nvSpPr>
              <p:spPr>
                <a:xfrm>
                  <a:off x="726670" y="3675073"/>
                  <a:ext cx="502920" cy="5029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E32E6164-42F2-43A4-A8F8-75ED1F3CCE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670" y="3675073"/>
                  <a:ext cx="502920" cy="50292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EC320D75-8946-4E3E-937A-A3592C13A8CF}"/>
                </a:ext>
              </a:extLst>
            </p:cNvPr>
            <p:cNvCxnSpPr/>
            <p:nvPr/>
          </p:nvCxnSpPr>
          <p:spPr>
            <a:xfrm>
              <a:off x="607387" y="377831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C31D0361-E63E-4870-8958-904DDF61EB49}"/>
                    </a:ext>
                  </a:extLst>
                </p:cNvPr>
                <p:cNvSpPr/>
                <p:nvPr/>
              </p:nvSpPr>
              <p:spPr>
                <a:xfrm>
                  <a:off x="786278" y="2228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C31D0361-E63E-4870-8958-904DDF61E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8" y="2228400"/>
                  <a:ext cx="502920" cy="502920"/>
                </a:xfrm>
                <a:prstGeom prst="rect">
                  <a:avLst/>
                </a:prstGeom>
                <a:blipFill>
                  <a:blip r:embed="rId47"/>
                  <a:stretch>
                    <a:fillRect l="-8333" r="-9524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42B4D18F-76EE-41FE-8F38-A6651D012924}"/>
                    </a:ext>
                  </a:extLst>
                </p:cNvPr>
                <p:cNvSpPr/>
                <p:nvPr/>
              </p:nvSpPr>
              <p:spPr>
                <a:xfrm>
                  <a:off x="786948" y="1728000"/>
                  <a:ext cx="502920" cy="502920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42B4D18F-76EE-41FE-8F38-A6651D0129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948" y="1728000"/>
                  <a:ext cx="502920" cy="502920"/>
                </a:xfrm>
                <a:prstGeom prst="rect">
                  <a:avLst/>
                </a:prstGeom>
                <a:blipFill>
                  <a:blip r:embed="rId48"/>
                  <a:stretch>
                    <a:fillRect l="-18824" r="-1647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8D669BBC-3D0D-4AF6-9C2F-C9C0C05D8A53}"/>
                    </a:ext>
                  </a:extLst>
                </p:cNvPr>
                <p:cNvSpPr/>
                <p:nvPr/>
              </p:nvSpPr>
              <p:spPr>
                <a:xfrm>
                  <a:off x="1606242" y="5270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8D669BBC-3D0D-4AF6-9C2F-C9C0C05D8A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42" y="5270400"/>
                  <a:ext cx="502920" cy="502920"/>
                </a:xfrm>
                <a:prstGeom prst="rect">
                  <a:avLst/>
                </a:prstGeom>
                <a:blipFill>
                  <a:blip r:embed="rId49"/>
                  <a:stretch>
                    <a:fillRect l="-11765" r="-1058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6DBE153A-68CF-4C1D-B7BD-FB086940AC09}"/>
                    </a:ext>
                  </a:extLst>
                </p:cNvPr>
                <p:cNvSpPr/>
                <p:nvPr/>
              </p:nvSpPr>
              <p:spPr>
                <a:xfrm>
                  <a:off x="2110242" y="52704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98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6DBE153A-68CF-4C1D-B7BD-FB086940AC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242" y="5270400"/>
                  <a:ext cx="502920" cy="502920"/>
                </a:xfrm>
                <a:prstGeom prst="rect">
                  <a:avLst/>
                </a:prstGeom>
                <a:blipFill>
                  <a:blip r:embed="rId50"/>
                  <a:stretch>
                    <a:fillRect l="-8235" r="-7059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B4DA212E-2870-4877-83D6-45185EC31CC3}"/>
                    </a:ext>
                  </a:extLst>
                </p:cNvPr>
                <p:cNvSpPr/>
                <p:nvPr/>
              </p:nvSpPr>
              <p:spPr>
                <a:xfrm>
                  <a:off x="604212" y="5270400"/>
                  <a:ext cx="502920" cy="50292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B4DA212E-2870-4877-83D6-45185EC31C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12" y="5270400"/>
                  <a:ext cx="502920" cy="502920"/>
                </a:xfrm>
                <a:prstGeom prst="rect">
                  <a:avLst/>
                </a:prstGeom>
                <a:blipFill>
                  <a:blip r:embed="rId51"/>
                  <a:stretch>
                    <a:fillRect l="-10588" r="-7059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1C67098B-6B28-49E2-BF0D-7762932D0431}"/>
                    </a:ext>
                  </a:extLst>
                </p:cNvPr>
                <p:cNvSpPr/>
                <p:nvPr/>
              </p:nvSpPr>
              <p:spPr>
                <a:xfrm>
                  <a:off x="2614242" y="5270400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1C67098B-6B28-49E2-BF0D-7762932D04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42" y="5270400"/>
                  <a:ext cx="502920" cy="502920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71C10FDA-438A-40B9-B47E-16EA15B975EF}"/>
                    </a:ext>
                  </a:extLst>
                </p:cNvPr>
                <p:cNvSpPr/>
                <p:nvPr/>
              </p:nvSpPr>
              <p:spPr>
                <a:xfrm>
                  <a:off x="3112146" y="5270400"/>
                  <a:ext cx="699072" cy="502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71C10FDA-438A-40B9-B47E-16EA15B975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146" y="5270400"/>
                  <a:ext cx="699072" cy="50292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4FD74547-5293-4F74-8AA6-4FB3BCCA85BA}"/>
                    </a:ext>
                  </a:extLst>
                </p:cNvPr>
                <p:cNvSpPr/>
                <p:nvPr/>
              </p:nvSpPr>
              <p:spPr>
                <a:xfrm>
                  <a:off x="3811218" y="5270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4FD74547-5293-4F74-8AA6-4FB3BCCA85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218" y="5270400"/>
                  <a:ext cx="502920" cy="502920"/>
                </a:xfrm>
                <a:prstGeom prst="rect">
                  <a:avLst/>
                </a:prstGeom>
                <a:blipFill>
                  <a:blip r:embed="rId54"/>
                  <a:stretch>
                    <a:fillRect l="-1176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B543CA5B-1F77-4478-8E8E-FBEBA01B1B77}"/>
                    </a:ext>
                  </a:extLst>
                </p:cNvPr>
                <p:cNvSpPr/>
                <p:nvPr/>
              </p:nvSpPr>
              <p:spPr>
                <a:xfrm>
                  <a:off x="1102218" y="42768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96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B543CA5B-1F77-4478-8E8E-FBEBA01B1B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218" y="4276800"/>
                  <a:ext cx="502920" cy="502920"/>
                </a:xfrm>
                <a:prstGeom prst="rect">
                  <a:avLst/>
                </a:prstGeom>
                <a:blipFill>
                  <a:blip r:embed="rId55"/>
                  <a:stretch>
                    <a:fillRect l="-8333" r="-8333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11221BC5-454C-48B1-8B87-A985B67B47E1}"/>
                    </a:ext>
                  </a:extLst>
                </p:cNvPr>
                <p:cNvSpPr/>
                <p:nvPr/>
              </p:nvSpPr>
              <p:spPr>
                <a:xfrm>
                  <a:off x="1102218" y="3780271"/>
                  <a:ext cx="502920" cy="50292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11221BC5-454C-48B1-8B87-A985B67B47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218" y="3780271"/>
                  <a:ext cx="502920" cy="502920"/>
                </a:xfrm>
                <a:prstGeom prst="rect">
                  <a:avLst/>
                </a:prstGeom>
                <a:blipFill>
                  <a:blip r:embed="rId56"/>
                  <a:stretch>
                    <a:fillRect l="-20238" r="-17857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B9919C94-2712-4387-8824-4FEF5C06D73E}"/>
                    </a:ext>
                  </a:extLst>
                </p:cNvPr>
                <p:cNvSpPr/>
                <p:nvPr/>
              </p:nvSpPr>
              <p:spPr>
                <a:xfrm>
                  <a:off x="1102218" y="47772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B9919C94-2712-4387-8824-4FEF5C06D7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218" y="4777200"/>
                  <a:ext cx="502920" cy="502920"/>
                </a:xfrm>
                <a:prstGeom prst="rect">
                  <a:avLst/>
                </a:prstGeom>
                <a:blipFill>
                  <a:blip r:embed="rId57"/>
                  <a:stretch>
                    <a:fillRect l="-11905" r="-1190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25E11CA4-93F2-4567-812C-8AA89FB2425D}"/>
                    </a:ext>
                  </a:extLst>
                </p:cNvPr>
                <p:cNvSpPr/>
                <p:nvPr/>
              </p:nvSpPr>
              <p:spPr>
                <a:xfrm>
                  <a:off x="1102218" y="52704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25E11CA4-93F2-4567-812C-8AA89FB242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218" y="5270400"/>
                  <a:ext cx="502920" cy="502920"/>
                </a:xfrm>
                <a:prstGeom prst="rect">
                  <a:avLst/>
                </a:prstGeom>
                <a:blipFill>
                  <a:blip r:embed="rId58"/>
                  <a:stretch>
                    <a:fillRect l="-11905" r="-11905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1" name="TextBox 540">
                  <a:extLst>
                    <a:ext uri="{FF2B5EF4-FFF2-40B4-BE49-F238E27FC236}">
                      <a16:creationId xmlns:a16="http://schemas.microsoft.com/office/drawing/2014/main" id="{E5388905-89C9-47BD-8455-A56DC4254308}"/>
                    </a:ext>
                  </a:extLst>
                </p:cNvPr>
                <p:cNvSpPr txBox="1"/>
                <p:nvPr/>
              </p:nvSpPr>
              <p:spPr>
                <a:xfrm>
                  <a:off x="4586538" y="1542405"/>
                  <a:ext cx="26783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Emission (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41" name="TextBox 540">
                  <a:extLst>
                    <a:ext uri="{FF2B5EF4-FFF2-40B4-BE49-F238E27FC236}">
                      <a16:creationId xmlns:a16="http://schemas.microsoft.com/office/drawing/2014/main" id="{E5388905-89C9-47BD-8455-A56DC425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538" y="1542405"/>
                  <a:ext cx="2678365" cy="461665"/>
                </a:xfrm>
                <a:prstGeom prst="rect">
                  <a:avLst/>
                </a:prstGeom>
                <a:blipFill>
                  <a:blip r:embed="rId59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2" name="TextBox 541">
            <a:extLst>
              <a:ext uri="{FF2B5EF4-FFF2-40B4-BE49-F238E27FC236}">
                <a16:creationId xmlns:a16="http://schemas.microsoft.com/office/drawing/2014/main" id="{8E2DA721-928B-405D-954C-997B2CFA999A}"/>
              </a:ext>
            </a:extLst>
          </p:cNvPr>
          <p:cNvSpPr txBox="1"/>
          <p:nvPr/>
        </p:nvSpPr>
        <p:spPr>
          <a:xfrm>
            <a:off x="4075524" y="5969327"/>
            <a:ext cx="10260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354 learned parameters</a:t>
            </a:r>
          </a:p>
        </p:txBody>
      </p:sp>
    </p:spTree>
    <p:extLst>
      <p:ext uri="{BB962C8B-B14F-4D97-AF65-F5344CB8AC3E}">
        <p14:creationId xmlns:p14="http://schemas.microsoft.com/office/powerpoint/2010/main" val="40146956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2" name="TextBox 1581"/>
              <p:cNvSpPr txBox="1"/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2" name="TextBox 15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8462" r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3" name="TextBox 1582"/>
          <p:cNvSpPr txBox="1"/>
          <p:nvPr/>
        </p:nvSpPr>
        <p:spPr>
          <a:xfrm>
            <a:off x="427344" y="332886"/>
            <a:ext cx="9732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Predict DNA annotation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4" name="TextBox 1583"/>
              <p:cNvSpPr txBox="1"/>
              <p:nvPr/>
            </p:nvSpPr>
            <p:spPr>
              <a:xfrm>
                <a:off x="8673558" y="3257545"/>
                <a:ext cx="1995157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Estimation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Viterbi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paths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4" name="TextBox 15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558" y="3257545"/>
                <a:ext cx="1995157" cy="471539"/>
              </a:xfrm>
              <a:prstGeom prst="rect">
                <a:avLst/>
              </a:prstGeom>
              <a:blipFill rotWithShape="0">
                <a:blip r:embed="rId4"/>
                <a:stretch>
                  <a:fillRect l="-59633" r="-55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2" name="Group 1621"/>
          <p:cNvGrpSpPr/>
          <p:nvPr/>
        </p:nvGrpSpPr>
        <p:grpSpPr>
          <a:xfrm>
            <a:off x="7558152" y="3995889"/>
            <a:ext cx="4241864" cy="1002753"/>
            <a:chOff x="2046156" y="3302677"/>
            <a:chExt cx="9350708" cy="1351392"/>
          </a:xfrm>
        </p:grpSpPr>
        <p:pic>
          <p:nvPicPr>
            <p:cNvPr id="1623" name="Picture 16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1" t="12772" r="14534" b="69566"/>
            <a:stretch/>
          </p:blipFill>
          <p:spPr>
            <a:xfrm>
              <a:off x="2046156" y="3302677"/>
              <a:ext cx="8996515" cy="1111046"/>
            </a:xfrm>
            <a:prstGeom prst="rect">
              <a:avLst/>
            </a:prstGeom>
          </p:spPr>
        </p:pic>
        <p:pic>
          <p:nvPicPr>
            <p:cNvPr id="1624" name="Picture 16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0" t="40906" r="14455" b="41432"/>
            <a:stretch/>
          </p:blipFill>
          <p:spPr>
            <a:xfrm>
              <a:off x="2400350" y="3543023"/>
              <a:ext cx="8996514" cy="11110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5" name="TextBox 1624"/>
              <p:cNvSpPr txBox="1"/>
              <p:nvPr/>
            </p:nvSpPr>
            <p:spPr>
              <a:xfrm>
                <a:off x="8869506" y="5054937"/>
                <a:ext cx="1779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Posterior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25" name="TextBox 16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506" y="5054937"/>
                <a:ext cx="1779829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4589" r="-33219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8" name="TextBox 1627"/>
          <p:cNvSpPr txBox="1"/>
          <p:nvPr/>
        </p:nvSpPr>
        <p:spPr>
          <a:xfrm>
            <a:off x="5218925" y="2362336"/>
            <a:ext cx="1940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Algorithm</a:t>
            </a:r>
          </a:p>
        </p:txBody>
      </p:sp>
      <p:sp>
        <p:nvSpPr>
          <p:cNvPr id="1629" name="TextBox 1628"/>
          <p:cNvSpPr txBox="1"/>
          <p:nvPr/>
        </p:nvSpPr>
        <p:spPr>
          <a:xfrm>
            <a:off x="4786774" y="4366053"/>
            <a:ext cx="278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Forward-Backward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1429564" y="6378774"/>
                <a:ext cx="2539648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64" y="6378774"/>
                <a:ext cx="2539648" cy="477118"/>
              </a:xfrm>
              <a:prstGeom prst="rect">
                <a:avLst/>
              </a:prstGeom>
              <a:blipFill rotWithShape="0">
                <a:blip r:embed="rId7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ight Arrow 127"/>
          <p:cNvSpPr/>
          <p:nvPr/>
        </p:nvSpPr>
        <p:spPr>
          <a:xfrm>
            <a:off x="5741263" y="3456191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45235" y="1823453"/>
            <a:ext cx="3357210" cy="1216237"/>
            <a:chOff x="7515162" y="5291619"/>
            <a:chExt cx="3557360" cy="1409817"/>
          </a:xfrm>
        </p:grpSpPr>
        <p:sp>
          <p:nvSpPr>
            <p:cNvPr id="127" name="Rectangle 126"/>
            <p:cNvSpPr/>
            <p:nvPr/>
          </p:nvSpPr>
          <p:spPr>
            <a:xfrm>
              <a:off x="1085018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85018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085018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85018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85018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085018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62785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62785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62785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062785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62785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062785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40551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40551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040551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40551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40551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040551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018318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018318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018318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018318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018318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018318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6084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96084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996084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996084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96084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96084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973851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73851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973851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973851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973851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73851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51617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51617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51617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51617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51617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951617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9384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29384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29384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929384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384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29384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07150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907150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907150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07150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07150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07150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84917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84917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84917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4917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84917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884917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862683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62683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862683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862683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62683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862683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40450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40450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840450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40450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40450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40450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18216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818216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818216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818216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818216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818216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795983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795983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95983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95983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95983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795983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773749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73749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773749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73749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773749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773749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751516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51516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1516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51516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51516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751516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7992531" y="2041339"/>
            <a:ext cx="3357210" cy="1216237"/>
            <a:chOff x="7992531" y="2041339"/>
            <a:chExt cx="3357210" cy="1216237"/>
          </a:xfrm>
        </p:grpSpPr>
        <p:sp>
          <p:nvSpPr>
            <p:cNvPr id="419" name="Rectangle 418"/>
            <p:cNvSpPr/>
            <p:nvPr/>
          </p:nvSpPr>
          <p:spPr>
            <a:xfrm>
              <a:off x="1113991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1113991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113991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113991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113991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113991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093009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093009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1093009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1093009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1093009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1093009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1072026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072026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1072026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1072026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1072026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1072026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1051044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1051044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1051044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1051044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1051044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1051044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1030061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1030061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1030061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10300614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1030061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03006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00907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1009078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09078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09078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009078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10090788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98809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988096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9880964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9880964" y="2650754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988096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98809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96711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967113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96711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967113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967113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967113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9461312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9461312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9461312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9461312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9461312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9461312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9251487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9251487" y="2245343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9251487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9251487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9251487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925148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904166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9041663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9041663" y="244675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904166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904166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9041663" y="305357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88318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88318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88318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883183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3183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8831839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862201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8622013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8622013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862201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862201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86220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84121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841218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8412188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841218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41218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8412189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82023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8202364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820236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8202364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8202366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82023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7992538" y="2041339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79925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7992538" y="2446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992538" y="265076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7992531" y="28521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7992544" y="305357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C0D49-FE66-4535-9D1D-F7F7105D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0A8C-59A5-4BEE-A07D-6B6767903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70" y="3508458"/>
            <a:ext cx="4432540" cy="282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038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23E9F-D269-40FB-9A60-FCD6476F2F25}"/>
              </a:ext>
            </a:extLst>
          </p:cNvPr>
          <p:cNvGrpSpPr/>
          <p:nvPr/>
        </p:nvGrpSpPr>
        <p:grpSpPr>
          <a:xfrm>
            <a:off x="67801" y="336444"/>
            <a:ext cx="12615462" cy="6115661"/>
            <a:chOff x="438191" y="210670"/>
            <a:chExt cx="12615462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91" y="373587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938090" y="3571689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7127736" y="620470"/>
              <a:ext cx="3683667" cy="322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2150099" y="825225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486325" y="863031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976596" y="1291179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405042" y="3621281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2265563" y="3859957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718274" y="3588955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941309" y="3789569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4184291" y="614516"/>
              <a:ext cx="3683667" cy="209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2150099" y="633901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942059" y="610065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965874" y="908825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679583" y="210670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91932" y="951322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79781" y="2286630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892817" y="4038880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78284" y="4960161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916576" y="5689713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451" y="4564791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891932" y="1842463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891800" y="53640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891932" y="333095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926660" y="49793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926984" y="39620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930470" y="189768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926984" y="87276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922469" y="2496390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925460" y="1471851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922619" y="558198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921419" y="4554777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930470" y="3521442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930470" y="2861152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9DF8591-26EE-4847-88D7-A35001714578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BF131C-27E5-4901-A4BE-8EC2B28D83AA}"/>
              </a:ext>
            </a:extLst>
          </p:cNvPr>
          <p:cNvSpPr/>
          <p:nvPr/>
        </p:nvSpPr>
        <p:spPr>
          <a:xfrm>
            <a:off x="-115744" y="1444005"/>
            <a:ext cx="1650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Umbilical Vein</a:t>
            </a:r>
          </a:p>
          <a:p>
            <a:pPr algn="ct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Endothelial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0CC12-6FF7-439A-997B-213974797FC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67DAC7-09A6-48FC-B1D6-1D0E774E1035}"/>
              </a:ext>
            </a:extLst>
          </p:cNvPr>
          <p:cNvSpPr/>
          <p:nvPr/>
        </p:nvSpPr>
        <p:spPr>
          <a:xfrm>
            <a:off x="6218575" y="6158015"/>
            <a:ext cx="5930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Monocytes-CD14+ RO01746 Primary Cells</a:t>
            </a:r>
            <a:r>
              <a:rPr lang="en-US" dirty="0"/>
              <a:t>. Code: E124 </a:t>
            </a:r>
          </a:p>
          <a:p>
            <a:pPr algn="r"/>
            <a:r>
              <a:rPr lang="fr-FR" b="1" dirty="0"/>
              <a:t>HUVEC </a:t>
            </a:r>
            <a:r>
              <a:rPr lang="fr-FR" b="1" dirty="0" err="1"/>
              <a:t>Umbilical</a:t>
            </a:r>
            <a:r>
              <a:rPr lang="fr-FR" b="1" dirty="0"/>
              <a:t> </a:t>
            </a:r>
            <a:r>
              <a:rPr lang="fr-FR" b="1" dirty="0" err="1"/>
              <a:t>Vein</a:t>
            </a:r>
            <a:r>
              <a:rPr lang="fr-FR" b="1" dirty="0"/>
              <a:t> </a:t>
            </a:r>
            <a:r>
              <a:rPr lang="fr-FR" b="1" dirty="0" err="1"/>
              <a:t>Endothelial</a:t>
            </a:r>
            <a:r>
              <a:rPr lang="fr-FR" b="1" dirty="0"/>
              <a:t> </a:t>
            </a:r>
            <a:r>
              <a:rPr lang="fr-FR" b="1" dirty="0" err="1"/>
              <a:t>Primary</a:t>
            </a:r>
            <a:r>
              <a:rPr lang="fr-FR" b="1" dirty="0"/>
              <a:t> </a:t>
            </a:r>
            <a:r>
              <a:rPr lang="fr-FR" b="1" dirty="0" err="1"/>
              <a:t>Cells</a:t>
            </a:r>
            <a:r>
              <a:rPr lang="fr-FR" dirty="0"/>
              <a:t>. Code: E122 </a:t>
            </a:r>
            <a:endParaRPr lang="en-US" dirty="0"/>
          </a:p>
        </p:txBody>
      </p:sp>
      <p:sp>
        <p:nvSpPr>
          <p:cNvPr id="47" name="Slide Number Placeholder 2">
            <a:extLst>
              <a:ext uri="{FF2B5EF4-FFF2-40B4-BE49-F238E27FC236}">
                <a16:creationId xmlns:a16="http://schemas.microsoft.com/office/drawing/2014/main" id="{1C3F65CB-8ACD-4674-B5CC-2687CE3D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299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" y="499363"/>
            <a:ext cx="11455646" cy="5952744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 flipH="1">
            <a:off x="1571093" y="3697465"/>
            <a:ext cx="9582049" cy="390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 flipH="1">
            <a:off x="6760739" y="739059"/>
            <a:ext cx="3683667" cy="329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Rectangle 173"/>
          <p:cNvSpPr/>
          <p:nvPr/>
        </p:nvSpPr>
        <p:spPr>
          <a:xfrm flipH="1">
            <a:off x="1783102" y="951001"/>
            <a:ext cx="2958247" cy="27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 flipH="1">
            <a:off x="10119328" y="988807"/>
            <a:ext cx="687791" cy="584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 flipH="1">
            <a:off x="10609599" y="1416955"/>
            <a:ext cx="1577354" cy="4604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 flipH="1">
            <a:off x="10038045" y="3747057"/>
            <a:ext cx="1577354" cy="910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 flipH="1">
            <a:off x="1898566" y="3985733"/>
            <a:ext cx="9582049" cy="342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 flipH="1">
            <a:off x="1351277" y="3714731"/>
            <a:ext cx="1570722" cy="1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 flipH="1">
            <a:off x="1574312" y="3915345"/>
            <a:ext cx="1570722" cy="1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 flipH="1">
            <a:off x="3817293" y="740292"/>
            <a:ext cx="3683667" cy="221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 flipH="1">
            <a:off x="1783102" y="759677"/>
            <a:ext cx="4359648" cy="27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3" name="Rectangle 182"/>
          <p:cNvSpPr/>
          <p:nvPr/>
        </p:nvSpPr>
        <p:spPr>
          <a:xfrm flipH="1">
            <a:off x="1575062" y="735841"/>
            <a:ext cx="1310807" cy="27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 flipH="1">
            <a:off x="1598877" y="1034601"/>
            <a:ext cx="549820" cy="4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524935" y="1077098"/>
            <a:ext cx="2161514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H3K27ac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512784" y="2412406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ChromHMM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525820" y="4164656"/>
            <a:ext cx="2160836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H3K27ac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511287" y="5085937"/>
            <a:ext cx="2171976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DNase-I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549579" y="5815489"/>
            <a:ext cx="1018835" cy="30777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GB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hg19:chr1</a:t>
            </a:r>
            <a:endParaRPr lang="en-US" sz="14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5744" y="1444005"/>
            <a:ext cx="1650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Umbilical Vein</a:t>
            </a:r>
          </a:p>
          <a:p>
            <a:pPr algn="ct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Endothelial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7454" y="4690567"/>
            <a:ext cx="115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Monocyte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24935" y="1968239"/>
            <a:ext cx="2161513" cy="3720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DNase-I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524803" y="5489853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ChromHMM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524935" y="3456728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Path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1559663" y="5105114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559987" y="4087814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563473" y="2023464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559987" y="998544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1555472" y="2622166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558463" y="1597627"/>
            <a:ext cx="8874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1555622" y="5707759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1554422" y="4680553"/>
            <a:ext cx="8874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563473" y="3647218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563473" y="2986928"/>
            <a:ext cx="0" cy="659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 flipH="1">
            <a:off x="5345576" y="3693067"/>
            <a:ext cx="993794" cy="1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sz="5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5059364" y="931319"/>
            <a:ext cx="1701378" cy="2724584"/>
          </a:xfrm>
          <a:prstGeom prst="rect">
            <a:avLst/>
          </a:prstGeom>
          <a:solidFill>
            <a:srgbClr val="C00000">
              <a:alpha val="25882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5766346" y="3833440"/>
            <a:ext cx="280631" cy="103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DIX1</a:t>
            </a:r>
          </a:p>
        </p:txBody>
      </p:sp>
      <p:cxnSp>
        <p:nvCxnSpPr>
          <p:cNvPr id="188" name="Straight Arrow Connector 187"/>
          <p:cNvCxnSpPr/>
          <p:nvPr/>
        </p:nvCxnSpPr>
        <p:spPr>
          <a:xfrm flipV="1">
            <a:off x="5713902" y="3669453"/>
            <a:ext cx="0" cy="25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H="1" flipV="1">
            <a:off x="5707754" y="3913449"/>
            <a:ext cx="44091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6175867" y="3831876"/>
            <a:ext cx="339563" cy="103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FOXP1</a:t>
            </a:r>
          </a:p>
        </p:txBody>
      </p:sp>
      <p:cxnSp>
        <p:nvCxnSpPr>
          <p:cNvPr id="191" name="Straight Arrow Connector 190"/>
          <p:cNvCxnSpPr/>
          <p:nvPr/>
        </p:nvCxnSpPr>
        <p:spPr>
          <a:xfrm flipV="1">
            <a:off x="6120259" y="3667887"/>
            <a:ext cx="0" cy="25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 flipV="1">
            <a:off x="6114111" y="3913301"/>
            <a:ext cx="44091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 flipH="1">
            <a:off x="5124119" y="3833439"/>
            <a:ext cx="350233" cy="103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FOXP1</a:t>
            </a:r>
          </a:p>
        </p:txBody>
      </p:sp>
      <p:cxnSp>
        <p:nvCxnSpPr>
          <p:cNvPr id="194" name="Straight Arrow Connector 193"/>
          <p:cNvCxnSpPr/>
          <p:nvPr/>
        </p:nvCxnSpPr>
        <p:spPr>
          <a:xfrm flipH="1" flipV="1">
            <a:off x="5495060" y="3671569"/>
            <a:ext cx="0" cy="25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flipV="1">
            <a:off x="5459110" y="3916982"/>
            <a:ext cx="42321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/>
          <p:nvPr/>
        </p:nvSpPr>
        <p:spPr>
          <a:xfrm>
            <a:off x="5701045" y="3292078"/>
            <a:ext cx="345355" cy="129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FOXD3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 flipH="1">
            <a:off x="5656955" y="3354118"/>
            <a:ext cx="0" cy="2054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 flipV="1">
            <a:off x="5650999" y="3356177"/>
            <a:ext cx="44091" cy="1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5255123" y="3310633"/>
            <a:ext cx="0" cy="25682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flipH="1" flipV="1">
            <a:off x="5245024" y="3350415"/>
            <a:ext cx="40083" cy="1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5096606" y="3292130"/>
            <a:ext cx="360774" cy="130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FOXQ1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6196950" y="3296206"/>
            <a:ext cx="338734" cy="130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FOXD3</a:t>
            </a:r>
          </a:p>
        </p:txBody>
      </p:sp>
      <p:cxnSp>
        <p:nvCxnSpPr>
          <p:cNvPr id="203" name="Straight Arrow Connector 202"/>
          <p:cNvCxnSpPr/>
          <p:nvPr/>
        </p:nvCxnSpPr>
        <p:spPr>
          <a:xfrm flipH="1">
            <a:off x="6148224" y="3359630"/>
            <a:ext cx="4164" cy="20616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flipH="1" flipV="1">
            <a:off x="6148224" y="3365519"/>
            <a:ext cx="44091" cy="1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9CEE2A5-12BB-4E9A-8C27-273EFCB04216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0D4E3E-4DC9-41B4-A748-161B7ED5633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6218575" y="6158015"/>
            <a:ext cx="5930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Monocytes-CD14+ RO01746 Primary Cells</a:t>
            </a:r>
            <a:r>
              <a:rPr lang="en-US" dirty="0"/>
              <a:t>. Code: E124 </a:t>
            </a:r>
          </a:p>
          <a:p>
            <a:pPr algn="r"/>
            <a:r>
              <a:rPr lang="fr-FR" b="1" dirty="0"/>
              <a:t>HUVEC </a:t>
            </a:r>
            <a:r>
              <a:rPr lang="fr-FR" b="1" dirty="0" err="1"/>
              <a:t>Umbilical</a:t>
            </a:r>
            <a:r>
              <a:rPr lang="fr-FR" b="1" dirty="0"/>
              <a:t> </a:t>
            </a:r>
            <a:r>
              <a:rPr lang="fr-FR" b="1" dirty="0" err="1"/>
              <a:t>Vein</a:t>
            </a:r>
            <a:r>
              <a:rPr lang="fr-FR" b="1" dirty="0"/>
              <a:t> </a:t>
            </a:r>
            <a:r>
              <a:rPr lang="fr-FR" b="1" dirty="0" err="1"/>
              <a:t>Endothelial</a:t>
            </a:r>
            <a:r>
              <a:rPr lang="fr-FR" b="1" dirty="0"/>
              <a:t> </a:t>
            </a:r>
            <a:r>
              <a:rPr lang="fr-FR" b="1" dirty="0" err="1"/>
              <a:t>Primary</a:t>
            </a:r>
            <a:r>
              <a:rPr lang="fr-FR" b="1" dirty="0"/>
              <a:t> </a:t>
            </a:r>
            <a:r>
              <a:rPr lang="fr-FR" b="1" dirty="0" err="1"/>
              <a:t>Cells</a:t>
            </a:r>
            <a:r>
              <a:rPr lang="fr-FR" dirty="0"/>
              <a:t>. Code: E122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0B724E-7475-40E4-8BE7-421F6341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105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75C5B02-881D-4812-A94A-A868D301F8C9}"/>
              </a:ext>
            </a:extLst>
          </p:cNvPr>
          <p:cNvSpPr/>
          <p:nvPr/>
        </p:nvSpPr>
        <p:spPr>
          <a:xfrm flipH="1">
            <a:off x="2309193" y="336444"/>
            <a:ext cx="7330503" cy="387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Umbilical Vein Endothelial (E122) vs Monocyte (E124)</a:t>
            </a:r>
          </a:p>
        </p:txBody>
      </p:sp>
    </p:spTree>
    <p:extLst>
      <p:ext uri="{BB962C8B-B14F-4D97-AF65-F5344CB8AC3E}">
        <p14:creationId xmlns:p14="http://schemas.microsoft.com/office/powerpoint/2010/main" val="41000623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7884-53B0-4872-B5A5-DFF5D1B1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9" y="366119"/>
            <a:ext cx="10515600" cy="132556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55759-73ED-4C25-95C4-E9278283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FFB5A5-7CD5-45E3-9CAD-12097351F444}"/>
              </a:ext>
            </a:extLst>
          </p:cNvPr>
          <p:cNvGrpSpPr/>
          <p:nvPr/>
        </p:nvGrpSpPr>
        <p:grpSpPr>
          <a:xfrm>
            <a:off x="36538" y="290408"/>
            <a:ext cx="12655165" cy="6165256"/>
            <a:chOff x="36538" y="290408"/>
            <a:chExt cx="12655165" cy="61652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67F7EC-C67B-44F0-92A2-C4F87694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54052" cy="59527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409658-A6C8-43A5-BD86-F1070922F33D}"/>
                </a:ext>
              </a:extLst>
            </p:cNvPr>
            <p:cNvSpPr/>
            <p:nvPr/>
          </p:nvSpPr>
          <p:spPr>
            <a:xfrm flipH="1">
              <a:off x="2921396" y="290408"/>
              <a:ext cx="6256607" cy="35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Gastric (E094) vs </a:t>
              </a:r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F67CA3-D677-4E8D-9361-31F9AE46C57C}"/>
                </a:ext>
              </a:extLst>
            </p:cNvPr>
            <p:cNvSpPr/>
            <p:nvPr/>
          </p:nvSpPr>
          <p:spPr>
            <a:xfrm flipH="1">
              <a:off x="1576138" y="3695514"/>
              <a:ext cx="4678357" cy="533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3C2836-D372-4A9A-A4F5-AF8F2164B110}"/>
                </a:ext>
              </a:extLst>
            </p:cNvPr>
            <p:cNvSpPr/>
            <p:nvPr/>
          </p:nvSpPr>
          <p:spPr>
            <a:xfrm flipH="1">
              <a:off x="6796822" y="792118"/>
              <a:ext cx="3652631" cy="274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E5F57C-88E2-4FAE-8B86-24799D84E0C8}"/>
                </a:ext>
              </a:extLst>
            </p:cNvPr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D5E799-4F45-4F68-83CB-1B288F9BD13A}"/>
                </a:ext>
              </a:extLst>
            </p:cNvPr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0BE1EB-FE98-4982-B710-2E54DE958B8C}"/>
                </a:ext>
              </a:extLst>
            </p:cNvPr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5DE66-8013-4C2A-9CDE-E5EF1FC97D4E}"/>
                </a:ext>
              </a:extLst>
            </p:cNvPr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E7A085-BA21-421C-B28A-E65AE1ED2F6F}"/>
                </a:ext>
              </a:extLst>
            </p:cNvPr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398E82-35E9-4225-942E-09E8335D5099}"/>
                </a:ext>
              </a:extLst>
            </p:cNvPr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97DCCE-89AF-4C74-ACC5-45B8A2473180}"/>
                </a:ext>
              </a:extLst>
            </p:cNvPr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A36F2-3ED7-451D-9A80-0459D8686432}"/>
                </a:ext>
              </a:extLst>
            </p:cNvPr>
            <p:cNvSpPr/>
            <p:nvPr/>
          </p:nvSpPr>
          <p:spPr>
            <a:xfrm flipH="1">
              <a:off x="1788149" y="765976"/>
              <a:ext cx="5306580" cy="2675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BD8C01-A9B5-4AD7-8911-396EDAF7E2E3}"/>
                </a:ext>
              </a:extLst>
            </p:cNvPr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3285EE-69BE-4B51-B88B-3AC3CB6E98F8}"/>
                </a:ext>
              </a:extLst>
            </p:cNvPr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9B3DD-F51B-4EF0-B030-CE9DD61E69EE}"/>
                </a:ext>
              </a:extLst>
            </p:cNvPr>
            <p:cNvSpPr/>
            <p:nvPr/>
          </p:nvSpPr>
          <p:spPr>
            <a:xfrm flipH="1">
              <a:off x="6495549" y="3667244"/>
              <a:ext cx="4678357" cy="45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1D8628-DACF-4F3C-994C-4FD90FB15DCC}"/>
                </a:ext>
              </a:extLst>
            </p:cNvPr>
            <p:cNvSpPr/>
            <p:nvPr/>
          </p:nvSpPr>
          <p:spPr>
            <a:xfrm flipH="1">
              <a:off x="6101193" y="3667243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29E228-CD3C-4D7A-A447-5F7D00BA2AA0}"/>
                </a:ext>
              </a:extLst>
            </p:cNvPr>
            <p:cNvSpPr/>
            <p:nvPr/>
          </p:nvSpPr>
          <p:spPr>
            <a:xfrm flipH="1">
              <a:off x="5822686" y="3740712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6103D6-8FE2-4ABC-8D20-A2017FB11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1" t="87366" r="9192" b="11866"/>
            <a:stretch/>
          </p:blipFill>
          <p:spPr>
            <a:xfrm>
              <a:off x="1469390" y="5688330"/>
              <a:ext cx="9006840" cy="457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ADF50A-47FE-4DE7-87F2-333A3D81C7B5}"/>
                </a:ext>
              </a:extLst>
            </p:cNvPr>
            <p:cNvSpPr/>
            <p:nvPr/>
          </p:nvSpPr>
          <p:spPr>
            <a:xfrm>
              <a:off x="9515259" y="5825113"/>
              <a:ext cx="11207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hg19:chr5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FB385-DEC4-4A93-8FF1-20F3E67C65DD}"/>
                </a:ext>
              </a:extLst>
            </p:cNvPr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C405A-BB4B-43F0-966F-3E4A62B0209E}"/>
                </a:ext>
              </a:extLst>
            </p:cNvPr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99476B-5212-4A5E-A6DC-7B0805D3CB24}"/>
                </a:ext>
              </a:extLst>
            </p:cNvPr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BA9681-1ECA-4D01-90C1-1A8E08A3334A}"/>
                </a:ext>
              </a:extLst>
            </p:cNvPr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D14AD5-0166-4FA4-98AE-6A077C5804D7}"/>
                </a:ext>
              </a:extLst>
            </p:cNvPr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E800EE-F5A0-4D53-8C3C-556AA26C1A7C}"/>
                </a:ext>
              </a:extLst>
            </p:cNvPr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271D0A-9373-41E6-9E6B-FB0650BB5B3B}"/>
                </a:ext>
              </a:extLst>
            </p:cNvPr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DCABAE-FA14-4082-A9BA-463EA16DF548}"/>
                </a:ext>
              </a:extLst>
            </p:cNvPr>
            <p:cNvSpPr/>
            <p:nvPr/>
          </p:nvSpPr>
          <p:spPr>
            <a:xfrm>
              <a:off x="482973" y="151594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Gastric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4D853C8-269C-44BD-846B-7F32BAC0EE1A}"/>
                </a:ext>
              </a:extLst>
            </p:cNvPr>
            <p:cNvSpPr/>
            <p:nvPr/>
          </p:nvSpPr>
          <p:spPr>
            <a:xfrm>
              <a:off x="36538" y="4702440"/>
              <a:ext cx="1603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06DB04-6BC2-4E82-A999-7943A7D1627E}"/>
                </a:ext>
              </a:extLst>
            </p:cNvPr>
            <p:cNvSpPr/>
            <p:nvPr/>
          </p:nvSpPr>
          <p:spPr>
            <a:xfrm>
              <a:off x="111507" y="2963475"/>
              <a:ext cx="12875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</a:t>
              </a:r>
            </a:p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Prediction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6EF6A2-F6B0-4E9E-AC0C-3B1814720D81}"/>
                </a:ext>
              </a:extLst>
            </p:cNvPr>
            <p:cNvCxnSpPr/>
            <p:nvPr/>
          </p:nvCxnSpPr>
          <p:spPr>
            <a:xfrm flipH="1" flipV="1">
              <a:off x="1559469" y="468215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4C00D-433A-4C7E-97C8-273D5718F2C5}"/>
                </a:ext>
              </a:extLst>
            </p:cNvPr>
            <p:cNvCxnSpPr/>
            <p:nvPr/>
          </p:nvCxnSpPr>
          <p:spPr>
            <a:xfrm flipH="1" flipV="1">
              <a:off x="1562574" y="365200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51BFF5-EB2B-465E-915A-8215E0DAE910}"/>
                </a:ext>
              </a:extLst>
            </p:cNvPr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7C6417-DAE3-4994-A734-B3E2C814A0BA}"/>
                </a:ext>
              </a:extLst>
            </p:cNvPr>
            <p:cNvCxnSpPr/>
            <p:nvPr/>
          </p:nvCxnSpPr>
          <p:spPr>
            <a:xfrm>
              <a:off x="156351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8B8FDD6-DCB7-43E8-A212-24752125CDAC}"/>
                </a:ext>
              </a:extLst>
            </p:cNvPr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7BC801-84F8-4D1C-9319-C69592D34E3B}"/>
                </a:ext>
              </a:extLst>
            </p:cNvPr>
            <p:cNvCxnSpPr/>
            <p:nvPr/>
          </p:nvCxnSpPr>
          <p:spPr>
            <a:xfrm>
              <a:off x="156351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4D54FB-01CD-410C-8389-A3778694458E}"/>
                </a:ext>
              </a:extLst>
            </p:cNvPr>
            <p:cNvCxnSpPr/>
            <p:nvPr/>
          </p:nvCxnSpPr>
          <p:spPr>
            <a:xfrm flipH="1" flipV="1">
              <a:off x="1564710" y="261424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F38C03-8044-4D4E-8E48-CF1D57762BF0}"/>
                </a:ext>
              </a:extLst>
            </p:cNvPr>
            <p:cNvCxnSpPr/>
            <p:nvPr/>
          </p:nvCxnSpPr>
          <p:spPr>
            <a:xfrm flipH="1" flipV="1">
              <a:off x="1563510" y="158932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74FC0D-B2C8-4E3B-AFC8-F9CC6434304A}"/>
                </a:ext>
              </a:extLst>
            </p:cNvPr>
            <p:cNvCxnSpPr/>
            <p:nvPr/>
          </p:nvCxnSpPr>
          <p:spPr>
            <a:xfrm flipH="1" flipV="1">
              <a:off x="1560669" y="569183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A38744-43A0-4789-B19A-5FC09332956E}"/>
                </a:ext>
              </a:extLst>
            </p:cNvPr>
            <p:cNvCxnSpPr/>
            <p:nvPr/>
          </p:nvCxnSpPr>
          <p:spPr>
            <a:xfrm>
              <a:off x="1564710" y="299259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6E5FE31-2BE2-4FD1-A3FF-38AA92723AB1}"/>
                </a:ext>
              </a:extLst>
            </p:cNvPr>
            <p:cNvCxnSpPr/>
            <p:nvPr/>
          </p:nvCxnSpPr>
          <p:spPr>
            <a:xfrm flipH="1" flipV="1">
              <a:off x="6993618" y="3332443"/>
              <a:ext cx="32580" cy="38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68F86C-835E-4674-B552-EEF566F8856F}"/>
                </a:ext>
              </a:extLst>
            </p:cNvPr>
            <p:cNvSpPr/>
            <p:nvPr/>
          </p:nvSpPr>
          <p:spPr>
            <a:xfrm>
              <a:off x="5021580" y="2975917"/>
              <a:ext cx="2209800" cy="274289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4E2657C-2EEE-4E20-AC4A-FA2949EAD5FC}"/>
                </a:ext>
              </a:extLst>
            </p:cNvPr>
            <p:cNvSpPr/>
            <p:nvPr/>
          </p:nvSpPr>
          <p:spPr>
            <a:xfrm flipH="1">
              <a:off x="5737526" y="3380535"/>
              <a:ext cx="28077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GSC2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0E6427C-8369-4FA5-819E-75E9830B963F}"/>
                </a:ext>
              </a:extLst>
            </p:cNvPr>
            <p:cNvCxnSpPr/>
            <p:nvPr/>
          </p:nvCxnSpPr>
          <p:spPr>
            <a:xfrm flipH="1">
              <a:off x="6089590" y="3442628"/>
              <a:ext cx="0" cy="1141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769774-F29E-40D8-A795-60143016A511}"/>
                </a:ext>
              </a:extLst>
            </p:cNvPr>
            <p:cNvCxnSpPr/>
            <p:nvPr/>
          </p:nvCxnSpPr>
          <p:spPr>
            <a:xfrm>
              <a:off x="6003851" y="3440255"/>
              <a:ext cx="9116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9B025-83E8-409A-9110-8A57F0B8D2E2}"/>
                </a:ext>
              </a:extLst>
            </p:cNvPr>
            <p:cNvSpPr/>
            <p:nvPr/>
          </p:nvSpPr>
          <p:spPr>
            <a:xfrm flipH="1">
              <a:off x="6052973" y="3273552"/>
              <a:ext cx="29211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B5651DE-0335-44CC-B26B-150174A31122}"/>
                </a:ext>
              </a:extLst>
            </p:cNvPr>
            <p:cNvCxnSpPr/>
            <p:nvPr/>
          </p:nvCxnSpPr>
          <p:spPr>
            <a:xfrm flipH="1">
              <a:off x="6384060" y="3342566"/>
              <a:ext cx="0" cy="21950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20EA113-D7BA-4737-A4CD-F3E22D163A19}"/>
                </a:ext>
              </a:extLst>
            </p:cNvPr>
            <p:cNvCxnSpPr/>
            <p:nvPr/>
          </p:nvCxnSpPr>
          <p:spPr>
            <a:xfrm>
              <a:off x="6343182" y="3342894"/>
              <a:ext cx="4694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7103A6F-8C91-416B-A6DC-751A3C581F79}"/>
                </a:ext>
              </a:extLst>
            </p:cNvPr>
            <p:cNvSpPr/>
            <p:nvPr/>
          </p:nvSpPr>
          <p:spPr>
            <a:xfrm>
              <a:off x="6510758" y="3273552"/>
              <a:ext cx="28606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AD4CCB0-D4F3-4D30-A35D-F7EC6B57368E}"/>
                </a:ext>
              </a:extLst>
            </p:cNvPr>
            <p:cNvCxnSpPr/>
            <p:nvPr/>
          </p:nvCxnSpPr>
          <p:spPr>
            <a:xfrm flipH="1">
              <a:off x="6475531" y="3336939"/>
              <a:ext cx="0" cy="22512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DE2344B-B24B-4E79-93E6-81BE5A163B05}"/>
                </a:ext>
              </a:extLst>
            </p:cNvPr>
            <p:cNvCxnSpPr/>
            <p:nvPr/>
          </p:nvCxnSpPr>
          <p:spPr>
            <a:xfrm flipH="1">
              <a:off x="6469863" y="3342566"/>
              <a:ext cx="4197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C541F9E-7387-4066-B04B-A0272A2D2FCE}"/>
                </a:ext>
              </a:extLst>
            </p:cNvPr>
            <p:cNvCxnSpPr/>
            <p:nvPr/>
          </p:nvCxnSpPr>
          <p:spPr>
            <a:xfrm flipH="1">
              <a:off x="6998698" y="3332443"/>
              <a:ext cx="1048" cy="22923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5503F9-2C93-4817-A6E8-8337A2965D22}"/>
                </a:ext>
              </a:extLst>
            </p:cNvPr>
            <p:cNvSpPr/>
            <p:nvPr/>
          </p:nvSpPr>
          <p:spPr>
            <a:xfrm flipH="1">
              <a:off x="6899706" y="3273552"/>
              <a:ext cx="19502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SRY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B69D13E-0148-4CEC-83E0-734BFDB5EDA1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88079" y="620218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2F4741-6816-4619-893E-F16544A2A83F}"/>
              </a:ext>
            </a:extLst>
          </p:cNvPr>
          <p:cNvSpPr/>
          <p:nvPr/>
        </p:nvSpPr>
        <p:spPr>
          <a:xfrm>
            <a:off x="6218575" y="6158015"/>
            <a:ext cx="5930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Gastric</a:t>
            </a:r>
            <a:r>
              <a:rPr lang="en-US" dirty="0"/>
              <a:t>. Code: E094 </a:t>
            </a:r>
          </a:p>
          <a:p>
            <a:pPr algn="r"/>
            <a:r>
              <a:rPr lang="en-US" b="1" dirty="0"/>
              <a:t>H1 BMP4 Derived </a:t>
            </a:r>
            <a:r>
              <a:rPr lang="en-US" b="1" dirty="0" err="1"/>
              <a:t>Mesendoderm</a:t>
            </a:r>
            <a:r>
              <a:rPr lang="en-US" b="1" dirty="0"/>
              <a:t> Cultured Cells</a:t>
            </a:r>
            <a:r>
              <a:rPr lang="en-US" dirty="0"/>
              <a:t>. Code: E004 </a:t>
            </a: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045F4628-58B2-4AEA-A407-33E6A8E0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016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169" y="276621"/>
            <a:ext cx="12680534" cy="6174718"/>
            <a:chOff x="11169" y="276621"/>
            <a:chExt cx="12680534" cy="617471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61098" cy="594841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7603327" y="848855"/>
              <a:ext cx="2846126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flipH="1">
              <a:off x="1788149" y="757726"/>
              <a:ext cx="4956246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2294483" y="276621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 vs Ovary (E097)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 flipH="1">
              <a:off x="6875003" y="770671"/>
              <a:ext cx="584524" cy="261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7256845" y="848854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691573" y="792118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515259" y="5717392"/>
              <a:ext cx="11207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08270" y="2835109"/>
              <a:ext cx="21800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1169" y="1603428"/>
              <a:ext cx="1603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40488" y="4669663"/>
              <a:ext cx="772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Ovary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56732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156732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 flipV="1">
              <a:off x="1564710" y="260916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H="1" flipV="1">
              <a:off x="1563510" y="159186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 flipV="1">
              <a:off x="1560669" y="570199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H="1" flipV="1">
              <a:off x="1559469" y="467961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156471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10189102" y="827581"/>
              <a:ext cx="249152" cy="2822223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31839" y="824333"/>
              <a:ext cx="2990728" cy="2828721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89711" y="3275332"/>
              <a:ext cx="1066177" cy="277080"/>
              <a:chOff x="7804951" y="3379472"/>
              <a:chExt cx="1066177" cy="27708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838694" y="3379472"/>
                <a:ext cx="487589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POU5F1B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808580" y="3433753"/>
                <a:ext cx="0" cy="22071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7804951" y="3437984"/>
                <a:ext cx="40305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 flipH="1">
                <a:off x="8418194" y="3381377"/>
                <a:ext cx="415817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NFATC2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8866000" y="3437966"/>
                <a:ext cx="2407" cy="21858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831018" y="3437966"/>
                <a:ext cx="40110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B413A11-C748-4AD1-808F-F1C7DC57D77C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E2B1B7-29FD-4D99-BDC3-1BA0B40EDBFA}"/>
              </a:ext>
            </a:extLst>
          </p:cNvPr>
          <p:cNvSpPr/>
          <p:nvPr/>
        </p:nvSpPr>
        <p:spPr>
          <a:xfrm>
            <a:off x="6228514" y="6158015"/>
            <a:ext cx="5920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H1 BMP4 Derived </a:t>
            </a:r>
            <a:r>
              <a:rPr lang="en-US" b="1" dirty="0" err="1"/>
              <a:t>Mesendoderm</a:t>
            </a:r>
            <a:r>
              <a:rPr lang="en-US" b="1" dirty="0"/>
              <a:t> Cultured Cells</a:t>
            </a:r>
            <a:r>
              <a:rPr lang="en-US" dirty="0"/>
              <a:t>. Code: E004 </a:t>
            </a:r>
          </a:p>
          <a:p>
            <a:pPr algn="r"/>
            <a:r>
              <a:rPr lang="en-US" b="1" dirty="0"/>
              <a:t>Ovary</a:t>
            </a:r>
            <a:r>
              <a:rPr lang="en-US" dirty="0"/>
              <a:t>. Code: E097 </a:t>
            </a:r>
            <a:endParaRPr lang="en-US" b="1" dirty="0"/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3794DD84-6EE5-4FD4-AA25-5D9CB0F9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34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Importance of Genes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3" y="1604739"/>
            <a:ext cx="4608576" cy="460857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38501" y="2300433"/>
            <a:ext cx="4119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FMR1 gene mutation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47162" y="4317291"/>
            <a:ext cx="43207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Fragile X syndrome </a:t>
            </a:r>
          </a:p>
          <a:p>
            <a:r>
              <a:rPr lang="en-US" sz="3600" dirty="0"/>
              <a:t>(intellectual disability)</a:t>
            </a:r>
          </a:p>
        </p:txBody>
      </p:sp>
      <p:sp>
        <p:nvSpPr>
          <p:cNvPr id="6" name="Down Arrow 5"/>
          <p:cNvSpPr/>
          <p:nvPr/>
        </p:nvSpPr>
        <p:spPr>
          <a:xfrm>
            <a:off x="8491995" y="3126189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Jacquemont</a:t>
            </a:r>
            <a:r>
              <a:rPr lang="en-US" sz="2400" dirty="0"/>
              <a:t> et al., 2007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0BD1D-E2AB-4D95-9A9A-300C6D1F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Importance of Genes Regulation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02042" y="1810142"/>
            <a:ext cx="43537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Mutation in enhancer </a:t>
            </a:r>
          </a:p>
          <a:p>
            <a:pPr algn="ctr"/>
            <a:r>
              <a:rPr lang="en-US" sz="3600" dirty="0"/>
              <a:t>of SHH gene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39412" y="4931160"/>
            <a:ext cx="38942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/>
              <a:t>Preaxial</a:t>
            </a:r>
            <a:r>
              <a:rPr lang="en-US" sz="3600" dirty="0"/>
              <a:t> Polydactyly</a:t>
            </a:r>
          </a:p>
          <a:p>
            <a:pPr algn="ctr"/>
            <a:r>
              <a:rPr lang="en-US" sz="3600" dirty="0"/>
              <a:t>(extra thumb)</a:t>
            </a:r>
          </a:p>
        </p:txBody>
      </p:sp>
      <p:sp>
        <p:nvSpPr>
          <p:cNvPr id="6" name="Down Arrow 5"/>
          <p:cNvSpPr/>
          <p:nvPr/>
        </p:nvSpPr>
        <p:spPr>
          <a:xfrm>
            <a:off x="8170982" y="3691231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olydactyly Presentation and Treatment | Bone and Sp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9" y="1810142"/>
            <a:ext cx="5371687" cy="40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Lettice et al., 2003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9A459-41C4-488B-9BDA-83884BE2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3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Background</a:t>
            </a:r>
          </a:p>
          <a:p>
            <a:r>
              <a:rPr lang="en-US" dirty="0"/>
              <a:t>Genome Annotation</a:t>
            </a:r>
          </a:p>
          <a:p>
            <a:r>
              <a:rPr lang="en-US" dirty="0"/>
              <a:t>Learning HMMs</a:t>
            </a:r>
          </a:p>
          <a:p>
            <a:r>
              <a:rPr lang="en-US" dirty="0"/>
              <a:t>Evaluation &amp; Experiment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4CFC-339F-4806-98A4-47BF9E6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0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The Role of Enhancers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84ADB-52E2-4509-87A7-E8FD5154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8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The Role of Enhancers</a:t>
            </a:r>
          </a:p>
        </p:txBody>
      </p:sp>
      <p:pic>
        <p:nvPicPr>
          <p:cNvPr id="5" name="Picture 4" descr="A picture containing sitting, table, brown, old&#10;&#10;Description automatically generated">
            <a:extLst>
              <a:ext uri="{FF2B5EF4-FFF2-40B4-BE49-F238E27FC236}">
                <a16:creationId xmlns:a16="http://schemas.microsoft.com/office/drawing/2014/main" id="{E606D9F1-2B34-4C4F-855D-E0D05F648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3595995" y="1530289"/>
            <a:ext cx="4524375" cy="44162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E8055-EF42-44BB-ACAB-BC5469FD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7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92456672-A5A0-4BF5-80EE-1B93A6514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6050507" y="1533250"/>
            <a:ext cx="2354724" cy="2298434"/>
          </a:xfrm>
          <a:prstGeom prst="rect">
            <a:avLst/>
          </a:prstGeom>
        </p:spPr>
      </p:pic>
      <p:grpSp>
        <p:nvGrpSpPr>
          <p:cNvPr id="412" name="Group 411"/>
          <p:cNvGrpSpPr/>
          <p:nvPr/>
        </p:nvGrpSpPr>
        <p:grpSpPr>
          <a:xfrm>
            <a:off x="-197806" y="4198603"/>
            <a:ext cx="12018745" cy="1799880"/>
            <a:chOff x="0" y="4064043"/>
            <a:chExt cx="12018745" cy="1979868"/>
          </a:xfrm>
        </p:grpSpPr>
        <p:sp>
          <p:nvSpPr>
            <p:cNvPr id="166" name="Rectangle 165"/>
            <p:cNvSpPr/>
            <p:nvPr/>
          </p:nvSpPr>
          <p:spPr>
            <a:xfrm>
              <a:off x="999121" y="5404118"/>
              <a:ext cx="10925175" cy="3727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0" y="5361873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 flipH="1">
              <a:off x="3453862" y="533691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968791" y="525731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3562082" y="463391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Block Arc 170"/>
            <p:cNvSpPr/>
            <p:nvPr/>
          </p:nvSpPr>
          <p:spPr>
            <a:xfrm rot="16200000">
              <a:off x="3203748" y="431622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Block Arc 171"/>
            <p:cNvSpPr/>
            <p:nvPr/>
          </p:nvSpPr>
          <p:spPr>
            <a:xfrm rot="5400000">
              <a:off x="3201208" y="431622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Block Arc 172"/>
            <p:cNvSpPr/>
            <p:nvPr/>
          </p:nvSpPr>
          <p:spPr>
            <a:xfrm>
              <a:off x="3254789" y="431452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3062198" y="541117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3112575" y="416085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Freeform 175"/>
            <p:cNvSpPr/>
            <p:nvPr/>
          </p:nvSpPr>
          <p:spPr>
            <a:xfrm flipH="1">
              <a:off x="4023036" y="414349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H="1">
              <a:off x="3029474" y="540314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/>
            <p:cNvSpPr/>
            <p:nvPr/>
          </p:nvSpPr>
          <p:spPr>
            <a:xfrm rot="19544013">
              <a:off x="4151159" y="406449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273256" y="418379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 flipH="1">
              <a:off x="1746867" y="5337072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2261796" y="5257474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1855087" y="4634078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Block Arc 182"/>
            <p:cNvSpPr/>
            <p:nvPr/>
          </p:nvSpPr>
          <p:spPr>
            <a:xfrm rot="16200000">
              <a:off x="1496753" y="4316385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Block Arc 183"/>
            <p:cNvSpPr/>
            <p:nvPr/>
          </p:nvSpPr>
          <p:spPr>
            <a:xfrm rot="5400000">
              <a:off x="1494213" y="431638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Block Arc 184"/>
            <p:cNvSpPr/>
            <p:nvPr/>
          </p:nvSpPr>
          <p:spPr>
            <a:xfrm>
              <a:off x="1547794" y="4314687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1355203" y="5411335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1405580" y="4161011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8" name="Freeform 187"/>
            <p:cNvSpPr/>
            <p:nvPr/>
          </p:nvSpPr>
          <p:spPr>
            <a:xfrm flipH="1">
              <a:off x="2316041" y="414365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 flipH="1">
              <a:off x="1322479" y="5403303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ounded Rectangle 189"/>
            <p:cNvSpPr/>
            <p:nvPr/>
          </p:nvSpPr>
          <p:spPr>
            <a:xfrm rot="19544013">
              <a:off x="2444164" y="4064657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2566261" y="4183956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2" name="Freeform 191"/>
            <p:cNvSpPr/>
            <p:nvPr/>
          </p:nvSpPr>
          <p:spPr>
            <a:xfrm flipH="1">
              <a:off x="10811744" y="533706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11326673" y="5257466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0919964" y="4634070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5" name="Block Arc 194"/>
            <p:cNvSpPr/>
            <p:nvPr/>
          </p:nvSpPr>
          <p:spPr>
            <a:xfrm rot="16200000">
              <a:off x="10561630" y="431637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Block Arc 195"/>
            <p:cNvSpPr/>
            <p:nvPr/>
          </p:nvSpPr>
          <p:spPr>
            <a:xfrm rot="5400000">
              <a:off x="10559090" y="4316379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7" name="Block Arc 196"/>
            <p:cNvSpPr/>
            <p:nvPr/>
          </p:nvSpPr>
          <p:spPr>
            <a:xfrm>
              <a:off x="10612671" y="4314679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10420080" y="5411327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10470457" y="4161003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0" name="Freeform 199"/>
            <p:cNvSpPr/>
            <p:nvPr/>
          </p:nvSpPr>
          <p:spPr>
            <a:xfrm flipH="1">
              <a:off x="11380918" y="4143646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 flipH="1">
              <a:off x="10387356" y="5403295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ounded Rectangle 201"/>
            <p:cNvSpPr/>
            <p:nvPr/>
          </p:nvSpPr>
          <p:spPr>
            <a:xfrm rot="19544013">
              <a:off x="11509041" y="4064649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11631138" y="4183948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 flipH="1">
              <a:off x="9104749" y="533722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9619678" y="525762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9212969" y="463422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7" name="Block Arc 206"/>
            <p:cNvSpPr/>
            <p:nvPr/>
          </p:nvSpPr>
          <p:spPr>
            <a:xfrm rot="16200000">
              <a:off x="8854635" y="431653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8" name="Block Arc 207"/>
            <p:cNvSpPr/>
            <p:nvPr/>
          </p:nvSpPr>
          <p:spPr>
            <a:xfrm rot="5400000">
              <a:off x="8852095" y="431653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Block Arc 208"/>
            <p:cNvSpPr/>
            <p:nvPr/>
          </p:nvSpPr>
          <p:spPr>
            <a:xfrm>
              <a:off x="8905676" y="431483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8713085" y="541148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8763462" y="416116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2" name="Freeform 211"/>
            <p:cNvSpPr/>
            <p:nvPr/>
          </p:nvSpPr>
          <p:spPr>
            <a:xfrm flipH="1">
              <a:off x="9673923" y="414380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13" name="Straight Connector 212"/>
            <p:cNvCxnSpPr/>
            <p:nvPr/>
          </p:nvCxnSpPr>
          <p:spPr>
            <a:xfrm flipH="1">
              <a:off x="8680361" y="540345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ounded Rectangle 213"/>
            <p:cNvSpPr/>
            <p:nvPr/>
          </p:nvSpPr>
          <p:spPr>
            <a:xfrm rot="19544013">
              <a:off x="9802046" y="406480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9924143" y="418410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 flipH="1">
              <a:off x="6065897" y="5336458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6580826" y="5256860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6174117" y="4633464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9" name="Block Arc 218"/>
            <p:cNvSpPr/>
            <p:nvPr/>
          </p:nvSpPr>
          <p:spPr>
            <a:xfrm rot="16200000">
              <a:off x="5815783" y="4315771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0" name="Block Arc 219"/>
            <p:cNvSpPr/>
            <p:nvPr/>
          </p:nvSpPr>
          <p:spPr>
            <a:xfrm rot="5400000">
              <a:off x="5814226" y="4311677"/>
              <a:ext cx="1469793" cy="1447550"/>
            </a:xfrm>
            <a:prstGeom prst="blockArc">
              <a:avLst>
                <a:gd name="adj1" fmla="val 10800000"/>
                <a:gd name="adj2" fmla="val 21576716"/>
                <a:gd name="adj3" fmla="val 25351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1" name="Block Arc 220"/>
            <p:cNvSpPr/>
            <p:nvPr/>
          </p:nvSpPr>
          <p:spPr>
            <a:xfrm>
              <a:off x="5831688" y="4305397"/>
              <a:ext cx="1439337" cy="1457315"/>
            </a:xfrm>
            <a:prstGeom prst="blockArc">
              <a:avLst>
                <a:gd name="adj1" fmla="val 13164066"/>
                <a:gd name="adj2" fmla="val 18953207"/>
                <a:gd name="adj3" fmla="val 24963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674123" y="5410720"/>
              <a:ext cx="902790" cy="3628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5724610" y="4160397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24" name="Straight Connector 223"/>
            <p:cNvCxnSpPr/>
            <p:nvPr/>
          </p:nvCxnSpPr>
          <p:spPr>
            <a:xfrm flipH="1" flipV="1">
              <a:off x="5641509" y="5402013"/>
              <a:ext cx="935404" cy="6167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ounded Rectangle 224"/>
            <p:cNvSpPr/>
            <p:nvPr/>
          </p:nvSpPr>
          <p:spPr>
            <a:xfrm rot="19544013">
              <a:off x="6763194" y="4064043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885291" y="4183342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7" name="Block Arc 226"/>
            <p:cNvSpPr/>
            <p:nvPr/>
          </p:nvSpPr>
          <p:spPr>
            <a:xfrm>
              <a:off x="5833440" y="4308395"/>
              <a:ext cx="1431735" cy="1470920"/>
            </a:xfrm>
            <a:prstGeom prst="blockArc">
              <a:avLst>
                <a:gd name="adj1" fmla="val 18118773"/>
                <a:gd name="adj2" fmla="val 19921461"/>
                <a:gd name="adj3" fmla="val 244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8" name="Freeform 227"/>
            <p:cNvSpPr/>
            <p:nvPr/>
          </p:nvSpPr>
          <p:spPr>
            <a:xfrm flipH="1">
              <a:off x="6635071" y="4143040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9" name="Block Arc 228"/>
            <p:cNvSpPr/>
            <p:nvPr/>
          </p:nvSpPr>
          <p:spPr>
            <a:xfrm>
              <a:off x="5825524" y="4304585"/>
              <a:ext cx="1474094" cy="1477777"/>
            </a:xfrm>
            <a:prstGeom prst="blockArc">
              <a:avLst>
                <a:gd name="adj1" fmla="val 14614943"/>
                <a:gd name="adj2" fmla="val 15681792"/>
                <a:gd name="adj3" fmla="val 238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0" name="Block Arc 229"/>
            <p:cNvSpPr/>
            <p:nvPr/>
          </p:nvSpPr>
          <p:spPr>
            <a:xfrm>
              <a:off x="5817905" y="4288161"/>
              <a:ext cx="1453120" cy="1484322"/>
            </a:xfrm>
            <a:prstGeom prst="blockArc">
              <a:avLst>
                <a:gd name="adj1" fmla="val 55069"/>
                <a:gd name="adj2" fmla="val 1717366"/>
                <a:gd name="adj3" fmla="val 2459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8084118" y="1156549"/>
            <a:ext cx="1792688" cy="1437724"/>
            <a:chOff x="7943708" y="1317609"/>
            <a:chExt cx="1792688" cy="1437724"/>
          </a:xfrm>
        </p:grpSpPr>
        <p:sp>
          <p:nvSpPr>
            <p:cNvPr id="471" name="Oval 470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TextBox 471"/>
            <p:cNvSpPr txBox="1"/>
            <p:nvPr/>
          </p:nvSpPr>
          <p:spPr>
            <a:xfrm>
              <a:off x="7943708" y="1774861"/>
              <a:ext cx="1792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CLOSED</a:t>
              </a:r>
            </a:p>
          </p:txBody>
        </p:sp>
      </p:grpSp>
      <p:sp>
        <p:nvSpPr>
          <p:cNvPr id="474" name="Rectangle 473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</a:p>
        </p:txBody>
      </p:sp>
      <p:sp>
        <p:nvSpPr>
          <p:cNvPr id="475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Enhancer States </a:t>
            </a:r>
          </a:p>
        </p:txBody>
      </p:sp>
      <p:sp>
        <p:nvSpPr>
          <p:cNvPr id="477" name="Rectangle 476"/>
          <p:cNvSpPr/>
          <p:nvPr/>
        </p:nvSpPr>
        <p:spPr>
          <a:xfrm>
            <a:off x="7100274" y="4578055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3340E-940B-4944-B486-972186FC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0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87CFF4AB-FC13-416A-A478-C3B05FE14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6050507" y="1533250"/>
            <a:ext cx="2354724" cy="22984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060968" y="1156549"/>
            <a:ext cx="1792688" cy="1437724"/>
            <a:chOff x="7920558" y="1317609"/>
            <a:chExt cx="1792688" cy="1437724"/>
          </a:xfrm>
        </p:grpSpPr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OPEN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Enhancer States 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D05D1-78EF-499A-98D0-D5FAA7E8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5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3BE8B437-8258-4CE8-9CC3-F4BD15AE0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6050507" y="1533250"/>
            <a:ext cx="2354724" cy="22984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060968" y="1156549"/>
            <a:ext cx="1792688" cy="1437724"/>
            <a:chOff x="7920558" y="1317609"/>
            <a:chExt cx="1792688" cy="1437724"/>
          </a:xfrm>
        </p:grpSpPr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OPEN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Enhancer States 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052738" y="1321387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6DA49-D286-47E5-9E1C-C3935DC9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81DBCEA-78C3-4CEC-A559-3C42E79A9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1452129" y="2644044"/>
            <a:ext cx="2354724" cy="2298434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01113" y="2520731"/>
            <a:ext cx="212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CLOSED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56" y="2563109"/>
            <a:ext cx="5121719" cy="214397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00383" y="20472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I</a:t>
                </a:r>
                <a:r>
                  <a:rPr lang="en-IL" dirty="0"/>
                  <a:t>n</a:t>
                </a:r>
                <a:r>
                  <a:rPr lang="en-US" dirty="0"/>
                  <a:t>a</a:t>
                </a:r>
                <a:r>
                  <a:rPr lang="en-IL" dirty="0"/>
                  <a:t>c</a:t>
                </a:r>
                <a:r>
                  <a:rPr lang="en-US" dirty="0"/>
                  <a:t>t</a:t>
                </a:r>
                <a:r>
                  <a:rPr lang="en-IL" dirty="0" err="1"/>
                  <a:t>i</a:t>
                </a:r>
                <a:r>
                  <a:rPr lang="en-US" dirty="0"/>
                  <a:t>v</a:t>
                </a:r>
                <a:r>
                  <a:rPr lang="en-IL" dirty="0"/>
                  <a:t>e </a:t>
                </a:r>
                <a:r>
                  <a:rPr lang="en-US" dirty="0"/>
                  <a:t>E</a:t>
                </a:r>
                <a:r>
                  <a:rPr lang="en-IL" dirty="0"/>
                  <a:t>n</a:t>
                </a:r>
                <a:r>
                  <a:rPr lang="en-US" dirty="0"/>
                  <a:t>h</a:t>
                </a:r>
                <a:r>
                  <a:rPr lang="en-IL" dirty="0"/>
                  <a:t>a</a:t>
                </a:r>
                <a:r>
                  <a:rPr lang="en-US" dirty="0"/>
                  <a:t>c</a:t>
                </a:r>
                <a:r>
                  <a:rPr lang="en-IL" dirty="0"/>
                  <a:t>n</a:t>
                </a:r>
                <a:r>
                  <a:rPr lang="en-US" dirty="0"/>
                  <a:t>e</a:t>
                </a:r>
                <a:r>
                  <a:rPr lang="en-IL" dirty="0"/>
                  <a:t>r </a:t>
                </a:r>
                <a14:m>
                  <m:oMath xmlns:m="http://schemas.openxmlformats.org/officeDocument/2006/math">
                    <m:r>
                      <a:rPr lang="en-IL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L" dirty="0"/>
                  <a:t> </a:t>
                </a:r>
                <a:r>
                  <a:rPr lang="en-US" dirty="0"/>
                  <a:t>N</a:t>
                </a:r>
                <a:r>
                  <a:rPr lang="en-IL" dirty="0"/>
                  <a:t>o </a:t>
                </a:r>
                <a:r>
                  <a:rPr lang="en-US" dirty="0"/>
                  <a:t>G</a:t>
                </a:r>
                <a:r>
                  <a:rPr lang="en-IL" dirty="0"/>
                  <a:t>e</a:t>
                </a:r>
                <a:r>
                  <a:rPr lang="en-US" dirty="0"/>
                  <a:t>n</a:t>
                </a:r>
                <a:r>
                  <a:rPr lang="en-IL" dirty="0"/>
                  <a:t>e Ex</a:t>
                </a:r>
                <a:r>
                  <a:rPr lang="en-US" dirty="0"/>
                  <a:t>p</a:t>
                </a:r>
                <a:r>
                  <a:rPr lang="en-IL" dirty="0"/>
                  <a:t>r</a:t>
                </a:r>
                <a:r>
                  <a:rPr lang="en-US" dirty="0"/>
                  <a:t>e</a:t>
                </a:r>
                <a:r>
                  <a:rPr lang="en-IL" dirty="0"/>
                  <a:t>s</a:t>
                </a:r>
                <a:r>
                  <a:rPr lang="en-US" dirty="0"/>
                  <a:t>s</a:t>
                </a:r>
                <a:r>
                  <a:rPr lang="en-IL" dirty="0" err="1"/>
                  <a:t>i</a:t>
                </a:r>
                <a:r>
                  <a:rPr lang="en-US" dirty="0"/>
                  <a:t>o</a:t>
                </a:r>
                <a:r>
                  <a:rPr lang="en-IL" dirty="0"/>
                  <a:t>n</a:t>
                </a:r>
                <a:endParaRPr lang="en-US" dirty="0"/>
              </a:p>
            </p:txBody>
          </p:sp>
        </mc:Choice>
        <mc:Fallback>
          <p:sp>
            <p:nvSpPr>
              <p:cNvPr id="31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0383" y="204726"/>
                <a:ext cx="10515600" cy="1325563"/>
              </a:xfrm>
              <a:blipFill>
                <a:blip r:embed="rId5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E2B7D-902A-4853-A372-5A2393A6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2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Research Goal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Genome Annotation</a:t>
            </a:r>
          </a:p>
          <a:p>
            <a:r>
              <a:rPr lang="en-US" dirty="0"/>
              <a:t>Learning HMMs</a:t>
            </a:r>
          </a:p>
          <a:p>
            <a:r>
              <a:rPr lang="en-US" dirty="0"/>
              <a:t>Evaluation &amp; Experiment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4CFC-339F-4806-98A4-47BF9E6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61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E51E8F2-D9A2-4FAB-A48E-02B2AAE0E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1452129" y="2644044"/>
            <a:ext cx="2354724" cy="2298434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98727" y="2439706"/>
            <a:ext cx="148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OPEN</a:t>
            </a:r>
          </a:p>
        </p:txBody>
      </p:sp>
      <p:sp>
        <p:nvSpPr>
          <p:cNvPr id="19" name="Rectangle 18"/>
          <p:cNvSpPr/>
          <p:nvPr/>
        </p:nvSpPr>
        <p:spPr>
          <a:xfrm rot="20298189">
            <a:off x="6861236" y="1308051"/>
            <a:ext cx="3180256" cy="16343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rot="1592952">
            <a:off x="9931675" y="1843303"/>
            <a:ext cx="1978199" cy="149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 rot="6183216">
            <a:off x="10609442" y="966483"/>
            <a:ext cx="1477497" cy="84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 rot="8264783">
            <a:off x="10043886" y="777844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 rot="21281956">
            <a:off x="10781539" y="3042443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8700711" y="1291977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RNA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00383" y="20472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A</a:t>
                </a:r>
                <a:r>
                  <a:rPr lang="en-IL" dirty="0"/>
                  <a:t>c</a:t>
                </a:r>
                <a:r>
                  <a:rPr lang="en-US" dirty="0"/>
                  <a:t>t</a:t>
                </a:r>
                <a:r>
                  <a:rPr lang="en-IL" dirty="0" err="1"/>
                  <a:t>i</a:t>
                </a:r>
                <a:r>
                  <a:rPr lang="en-US" dirty="0"/>
                  <a:t>v</a:t>
                </a:r>
                <a:r>
                  <a:rPr lang="en-IL" dirty="0"/>
                  <a:t>e </a:t>
                </a:r>
                <a:r>
                  <a:rPr lang="en-US" dirty="0"/>
                  <a:t>E</a:t>
                </a:r>
                <a:r>
                  <a:rPr lang="en-IL" dirty="0"/>
                  <a:t>n</a:t>
                </a:r>
                <a:r>
                  <a:rPr lang="en-US" dirty="0"/>
                  <a:t>h</a:t>
                </a:r>
                <a:r>
                  <a:rPr lang="en-IL" dirty="0"/>
                  <a:t>a</a:t>
                </a:r>
                <a:r>
                  <a:rPr lang="en-US" dirty="0"/>
                  <a:t>c</a:t>
                </a:r>
                <a:r>
                  <a:rPr lang="en-IL" dirty="0"/>
                  <a:t>n</a:t>
                </a:r>
                <a:r>
                  <a:rPr lang="en-US" dirty="0"/>
                  <a:t>e</a:t>
                </a:r>
                <a:r>
                  <a:rPr lang="en-IL" dirty="0"/>
                  <a:t>r </a:t>
                </a:r>
                <a14:m>
                  <m:oMath xmlns:m="http://schemas.openxmlformats.org/officeDocument/2006/math">
                    <m:r>
                      <a:rPr lang="en-IL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L" dirty="0"/>
                  <a:t> </a:t>
                </a:r>
                <a:r>
                  <a:rPr lang="en-US" dirty="0"/>
                  <a:t>G</a:t>
                </a:r>
                <a:r>
                  <a:rPr lang="en-IL" dirty="0"/>
                  <a:t>e</a:t>
                </a:r>
                <a:r>
                  <a:rPr lang="en-US" dirty="0"/>
                  <a:t>n</a:t>
                </a:r>
                <a:r>
                  <a:rPr lang="en-IL" dirty="0"/>
                  <a:t>e Ex</a:t>
                </a:r>
                <a:r>
                  <a:rPr lang="en-US" dirty="0"/>
                  <a:t>p</a:t>
                </a:r>
                <a:r>
                  <a:rPr lang="en-IL" dirty="0"/>
                  <a:t>r</a:t>
                </a:r>
                <a:r>
                  <a:rPr lang="en-US" dirty="0"/>
                  <a:t>e</a:t>
                </a:r>
                <a:r>
                  <a:rPr lang="en-IL" dirty="0"/>
                  <a:t>s</a:t>
                </a:r>
                <a:r>
                  <a:rPr lang="en-US" dirty="0"/>
                  <a:t>s</a:t>
                </a:r>
                <a:r>
                  <a:rPr lang="en-IL" dirty="0" err="1"/>
                  <a:t>i</a:t>
                </a:r>
                <a:r>
                  <a:rPr lang="en-US" dirty="0"/>
                  <a:t>o</a:t>
                </a:r>
                <a:r>
                  <a:rPr lang="en-IL" dirty="0"/>
                  <a:t>n</a:t>
                </a:r>
                <a:endParaRPr lang="en-US" dirty="0"/>
              </a:p>
            </p:txBody>
          </p:sp>
        </mc:Choice>
        <mc:Fallback>
          <p:sp>
            <p:nvSpPr>
              <p:cNvPr id="27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0383" y="204726"/>
                <a:ext cx="10515600" cy="1325563"/>
              </a:xfrm>
              <a:blipFill>
                <a:blip r:embed="rId4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B7275-4809-4314-8E5C-55F1B8F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20</a:t>
            </a:fld>
            <a:endParaRPr lang="en-US"/>
          </a:p>
        </p:txBody>
      </p:sp>
      <p:pic>
        <p:nvPicPr>
          <p:cNvPr id="29" name="Picture 2" descr="Female Hand Watering The Grass With A Garden Hose With Sprinkler ...">
            <a:extLst>
              <a:ext uri="{FF2B5EF4-FFF2-40B4-BE49-F238E27FC236}">
                <a16:creationId xmlns:a16="http://schemas.microsoft.com/office/drawing/2014/main" id="{3C262903-6DFD-47BA-8952-A4AF5EE81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78" y="2418844"/>
            <a:ext cx="3502062" cy="233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6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Gene Activation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DA453-5D81-4022-BB5F-FC435F46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24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974238" y="297962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450331" y="2951088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0" name="Rounded Rectangle 159"/>
          <p:cNvSpPr/>
          <p:nvPr/>
        </p:nvSpPr>
        <p:spPr>
          <a:xfrm rot="1800000">
            <a:off x="9293028" y="3980396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161" name="Rounded Rectangle 160"/>
          <p:cNvSpPr/>
          <p:nvPr/>
        </p:nvSpPr>
        <p:spPr>
          <a:xfrm rot="20700000">
            <a:off x="7444949" y="3985996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1392164" y="4041289"/>
            <a:ext cx="824261" cy="461665"/>
            <a:chOff x="7706558" y="4532637"/>
            <a:chExt cx="824261" cy="461665"/>
          </a:xfrm>
        </p:grpSpPr>
        <p:sp>
          <p:nvSpPr>
            <p:cNvPr id="163" name="Oval 162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sp>
        <p:nvSpPr>
          <p:cNvPr id="165" name="Trapezoid 164"/>
          <p:cNvSpPr/>
          <p:nvPr/>
        </p:nvSpPr>
        <p:spPr>
          <a:xfrm rot="1305007">
            <a:off x="4440085" y="4143119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Gene Activation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ED674-B27E-4571-A2E0-B032F95C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77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8156368" y="36708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67935" y="3630860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987594" y="2943321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17150" y="3106643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3" name="Trapezoid 32"/>
          <p:cNvSpPr/>
          <p:nvPr/>
        </p:nvSpPr>
        <p:spPr>
          <a:xfrm>
            <a:off x="3640981" y="3116811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24499" y="3057116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5" name="Oval 34"/>
          <p:cNvSpPr/>
          <p:nvPr/>
        </p:nvSpPr>
        <p:spPr>
          <a:xfrm>
            <a:off x="2343818" y="3176303"/>
            <a:ext cx="651576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439216" y="3116820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Gene Activation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B970F-DA87-46FD-B098-240A403D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8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 rot="432046">
            <a:off x="1254019" y="2935902"/>
            <a:ext cx="9897855" cy="1841460"/>
            <a:chOff x="884565" y="1439611"/>
            <a:chExt cx="9897855" cy="1841460"/>
          </a:xfrm>
        </p:grpSpPr>
        <p:sp>
          <p:nvSpPr>
            <p:cNvPr id="102" name="Block Arc 101"/>
            <p:cNvSpPr/>
            <p:nvPr/>
          </p:nvSpPr>
          <p:spPr>
            <a:xfrm>
              <a:off x="4791339" y="1439984"/>
              <a:ext cx="2451846" cy="1841087"/>
            </a:xfrm>
            <a:prstGeom prst="blockArc">
              <a:avLst>
                <a:gd name="adj1" fmla="val 13952562"/>
                <a:gd name="adj2" fmla="val 16192731"/>
                <a:gd name="adj3" fmla="val 18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018104" y="1439611"/>
              <a:ext cx="4764316" cy="3474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83445" y="1439611"/>
              <a:ext cx="3198975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583444" y="1439611"/>
              <a:ext cx="84033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65149" y="1439611"/>
              <a:ext cx="16466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151300" y="1439611"/>
              <a:ext cx="161710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7455778" y="1663762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8072262" y="1553056"/>
              <a:ext cx="314606" cy="52545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110" name="Group 109"/>
            <p:cNvGrpSpPr/>
            <p:nvPr/>
          </p:nvGrpSpPr>
          <p:grpSpPr>
            <a:xfrm rot="20478272">
              <a:off x="884565" y="1755939"/>
              <a:ext cx="4738890" cy="873061"/>
              <a:chOff x="811271" y="1233156"/>
              <a:chExt cx="4738890" cy="873061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811271" y="1758745"/>
                <a:ext cx="4738890" cy="34747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315845" y="1757598"/>
                <a:ext cx="1957574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74641" y="1757598"/>
                <a:ext cx="191002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229797" y="1757598"/>
                <a:ext cx="164666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715948" y="1757598"/>
                <a:ext cx="161710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957476" y="1233156"/>
                <a:ext cx="727842" cy="644643"/>
                <a:chOff x="3923006" y="965789"/>
                <a:chExt cx="727842" cy="644643"/>
              </a:xfrm>
            </p:grpSpPr>
            <p:sp>
              <p:nvSpPr>
                <p:cNvPr id="125" name="Isosceles Triangle 124"/>
                <p:cNvSpPr/>
                <p:nvPr/>
              </p:nvSpPr>
              <p:spPr>
                <a:xfrm>
                  <a:off x="3923006" y="965789"/>
                  <a:ext cx="662107" cy="595496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031177" y="1148767"/>
                  <a:ext cx="6196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2668508" y="1437665"/>
                <a:ext cx="683949" cy="461665"/>
                <a:chOff x="8823867" y="4524158"/>
                <a:chExt cx="683949" cy="461665"/>
              </a:xfrm>
            </p:grpSpPr>
            <p:sp>
              <p:nvSpPr>
                <p:cNvPr id="123" name="Trapezoid 122"/>
                <p:cNvSpPr/>
                <p:nvPr/>
              </p:nvSpPr>
              <p:spPr>
                <a:xfrm>
                  <a:off x="8823867" y="4569859"/>
                  <a:ext cx="628424" cy="397889"/>
                </a:xfrm>
                <a:prstGeom prst="trapezoid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8911574" y="4524158"/>
                  <a:ext cx="5962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1346627" y="1395935"/>
                <a:ext cx="824261" cy="461665"/>
                <a:chOff x="7706558" y="4532637"/>
                <a:chExt cx="824261" cy="461665"/>
              </a:xfrm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7706558" y="4565138"/>
                  <a:ext cx="651576" cy="3993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7804941" y="4532637"/>
                  <a:ext cx="7258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</p:grpSp>
        <p:sp>
          <p:nvSpPr>
            <p:cNvPr id="111" name="Rectangle 110"/>
            <p:cNvSpPr/>
            <p:nvPr/>
          </p:nvSpPr>
          <p:spPr>
            <a:xfrm>
              <a:off x="5969343" y="1448655"/>
              <a:ext cx="87091" cy="333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 rot="20435762">
              <a:off x="5520201" y="1523797"/>
              <a:ext cx="87962" cy="329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Gene Activation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C9583-9BF8-48E6-A96D-357EEEBD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11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Gene Activation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1AA312-1172-48F3-A816-5FAAAAA1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10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0" name="Rounded Rectangle 179"/>
          <p:cNvSpPr/>
          <p:nvPr/>
        </p:nvSpPr>
        <p:spPr>
          <a:xfrm>
            <a:off x="5542126" y="277059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5124770" y="1410388"/>
            <a:ext cx="4388709" cy="724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Initiation</a:t>
            </a:r>
            <a:endParaRPr lang="he-IL" sz="28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</a:rPr>
              <a:t>Complex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5535682" y="2325716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4685966" y="3232604"/>
            <a:ext cx="793391" cy="3610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5233587" y="3394622"/>
            <a:ext cx="1050223" cy="366944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1" name="Rounded Rectangle 200"/>
          <p:cNvSpPr/>
          <p:nvPr/>
        </p:nvSpPr>
        <p:spPr>
          <a:xfrm>
            <a:off x="4817578" y="2543620"/>
            <a:ext cx="1090342" cy="492042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400" dirty="0"/>
          </a:p>
        </p:txBody>
      </p:sp>
      <p:sp>
        <p:nvSpPr>
          <p:cNvPr id="202" name="Rounded Rectangle 201"/>
          <p:cNvSpPr/>
          <p:nvPr/>
        </p:nvSpPr>
        <p:spPr>
          <a:xfrm>
            <a:off x="5035279" y="2894155"/>
            <a:ext cx="1335452" cy="5189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p300/CBP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cxnSp>
        <p:nvCxnSpPr>
          <p:cNvPr id="215" name="Straight Arrow Connector 214"/>
          <p:cNvCxnSpPr/>
          <p:nvPr/>
        </p:nvCxnSpPr>
        <p:spPr>
          <a:xfrm flipH="1">
            <a:off x="6209530" y="2209535"/>
            <a:ext cx="633279" cy="6164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Gene Activation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32000-0B90-4AE0-B8E4-BE60168C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10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sp>
        <p:nvSpPr>
          <p:cNvPr id="232" name="Rounded Rectangle 2"/>
          <p:cNvSpPr/>
          <p:nvPr/>
        </p:nvSpPr>
        <p:spPr>
          <a:xfrm>
            <a:off x="5705023" y="2348108"/>
            <a:ext cx="1447800" cy="923925"/>
          </a:xfrm>
          <a:custGeom>
            <a:avLst/>
            <a:gdLst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158753 w 1762125"/>
              <a:gd name="connsiteY6" fmla="*/ 952500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190500 w 1733550"/>
              <a:gd name="connsiteY0" fmla="*/ 339728 h 952500"/>
              <a:gd name="connsiteX1" fmla="*/ 130178 w 1733550"/>
              <a:gd name="connsiteY1" fmla="*/ 0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339728 h 952500"/>
              <a:gd name="connsiteX1" fmla="*/ 454028 w 1733550"/>
              <a:gd name="connsiteY1" fmla="*/ 123825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263585 h 876357"/>
              <a:gd name="connsiteX1" fmla="*/ 454028 w 1733550"/>
              <a:gd name="connsiteY1" fmla="*/ 47682 h 876357"/>
              <a:gd name="connsiteX2" fmla="*/ 1450972 w 1733550"/>
              <a:gd name="connsiteY2" fmla="*/ 57 h 876357"/>
              <a:gd name="connsiteX3" fmla="*/ 1733550 w 1733550"/>
              <a:gd name="connsiteY3" fmla="*/ 82610 h 876357"/>
              <a:gd name="connsiteX4" fmla="*/ 1733550 w 1733550"/>
              <a:gd name="connsiteY4" fmla="*/ 717604 h 876357"/>
              <a:gd name="connsiteX5" fmla="*/ 1574797 w 1733550"/>
              <a:gd name="connsiteY5" fmla="*/ 876357 h 876357"/>
              <a:gd name="connsiteX6" fmla="*/ 568328 w 1733550"/>
              <a:gd name="connsiteY6" fmla="*/ 676332 h 876357"/>
              <a:gd name="connsiteX7" fmla="*/ 0 w 1733550"/>
              <a:gd name="connsiteY7" fmla="*/ 803329 h 876357"/>
              <a:gd name="connsiteX8" fmla="*/ 190500 w 1733550"/>
              <a:gd name="connsiteY8" fmla="*/ 263585 h 876357"/>
              <a:gd name="connsiteX0" fmla="*/ 190500 w 1733550"/>
              <a:gd name="connsiteY0" fmla="*/ 263528 h 876300"/>
              <a:gd name="connsiteX1" fmla="*/ 454028 w 1733550"/>
              <a:gd name="connsiteY1" fmla="*/ 47625 h 876300"/>
              <a:gd name="connsiteX2" fmla="*/ 1450972 w 1733550"/>
              <a:gd name="connsiteY2" fmla="*/ 0 h 876300"/>
              <a:gd name="connsiteX3" fmla="*/ 1438275 w 1733550"/>
              <a:gd name="connsiteY3" fmla="*/ 273053 h 876300"/>
              <a:gd name="connsiteX4" fmla="*/ 1733550 w 1733550"/>
              <a:gd name="connsiteY4" fmla="*/ 717547 h 876300"/>
              <a:gd name="connsiteX5" fmla="*/ 1574797 w 1733550"/>
              <a:gd name="connsiteY5" fmla="*/ 876300 h 876300"/>
              <a:gd name="connsiteX6" fmla="*/ 568328 w 1733550"/>
              <a:gd name="connsiteY6" fmla="*/ 676275 h 876300"/>
              <a:gd name="connsiteX7" fmla="*/ 0 w 1733550"/>
              <a:gd name="connsiteY7" fmla="*/ 803272 h 876300"/>
              <a:gd name="connsiteX8" fmla="*/ 190500 w 1733550"/>
              <a:gd name="connsiteY8" fmla="*/ 263528 h 876300"/>
              <a:gd name="connsiteX0" fmla="*/ 190500 w 1733550"/>
              <a:gd name="connsiteY0" fmla="*/ 215903 h 828675"/>
              <a:gd name="connsiteX1" fmla="*/ 454028 w 1733550"/>
              <a:gd name="connsiteY1" fmla="*/ 0 h 828675"/>
              <a:gd name="connsiteX2" fmla="*/ 1250947 w 1733550"/>
              <a:gd name="connsiteY2" fmla="*/ 47625 h 828675"/>
              <a:gd name="connsiteX3" fmla="*/ 1438275 w 1733550"/>
              <a:gd name="connsiteY3" fmla="*/ 225428 h 828675"/>
              <a:gd name="connsiteX4" fmla="*/ 1733550 w 1733550"/>
              <a:gd name="connsiteY4" fmla="*/ 669922 h 828675"/>
              <a:gd name="connsiteX5" fmla="*/ 1574797 w 1733550"/>
              <a:gd name="connsiteY5" fmla="*/ 828675 h 828675"/>
              <a:gd name="connsiteX6" fmla="*/ 568328 w 1733550"/>
              <a:gd name="connsiteY6" fmla="*/ 628650 h 828675"/>
              <a:gd name="connsiteX7" fmla="*/ 0 w 1733550"/>
              <a:gd name="connsiteY7" fmla="*/ 755647 h 828675"/>
              <a:gd name="connsiteX8" fmla="*/ 190500 w 1733550"/>
              <a:gd name="connsiteY8" fmla="*/ 215903 h 828675"/>
              <a:gd name="connsiteX0" fmla="*/ 190500 w 1733550"/>
              <a:gd name="connsiteY0" fmla="*/ 215903 h 923925"/>
              <a:gd name="connsiteX1" fmla="*/ 454028 w 1733550"/>
              <a:gd name="connsiteY1" fmla="*/ 0 h 923925"/>
              <a:gd name="connsiteX2" fmla="*/ 1250947 w 1733550"/>
              <a:gd name="connsiteY2" fmla="*/ 47625 h 923925"/>
              <a:gd name="connsiteX3" fmla="*/ 1438275 w 1733550"/>
              <a:gd name="connsiteY3" fmla="*/ 225428 h 923925"/>
              <a:gd name="connsiteX4" fmla="*/ 1733550 w 1733550"/>
              <a:gd name="connsiteY4" fmla="*/ 669922 h 923925"/>
              <a:gd name="connsiteX5" fmla="*/ 1279522 w 1733550"/>
              <a:gd name="connsiteY5" fmla="*/ 923925 h 923925"/>
              <a:gd name="connsiteX6" fmla="*/ 568328 w 1733550"/>
              <a:gd name="connsiteY6" fmla="*/ 628650 h 923925"/>
              <a:gd name="connsiteX7" fmla="*/ 0 w 1733550"/>
              <a:gd name="connsiteY7" fmla="*/ 755647 h 923925"/>
              <a:gd name="connsiteX8" fmla="*/ 190500 w 1733550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68328 w 1514475"/>
              <a:gd name="connsiteY6" fmla="*/ 62865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49278 w 1514475"/>
              <a:gd name="connsiteY6" fmla="*/ 68580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23825 w 1447800"/>
              <a:gd name="connsiteY0" fmla="*/ 215903 h 923925"/>
              <a:gd name="connsiteX1" fmla="*/ 387353 w 1447800"/>
              <a:gd name="connsiteY1" fmla="*/ 0 h 923925"/>
              <a:gd name="connsiteX2" fmla="*/ 1184272 w 1447800"/>
              <a:gd name="connsiteY2" fmla="*/ 47625 h 923925"/>
              <a:gd name="connsiteX3" fmla="*/ 1371600 w 1447800"/>
              <a:gd name="connsiteY3" fmla="*/ 225428 h 923925"/>
              <a:gd name="connsiteX4" fmla="*/ 1447800 w 1447800"/>
              <a:gd name="connsiteY4" fmla="*/ 603247 h 923925"/>
              <a:gd name="connsiteX5" fmla="*/ 1212847 w 1447800"/>
              <a:gd name="connsiteY5" fmla="*/ 923925 h 923925"/>
              <a:gd name="connsiteX6" fmla="*/ 482603 w 1447800"/>
              <a:gd name="connsiteY6" fmla="*/ 685800 h 923925"/>
              <a:gd name="connsiteX7" fmla="*/ 0 w 1447800"/>
              <a:gd name="connsiteY7" fmla="*/ 612772 h 923925"/>
              <a:gd name="connsiteX8" fmla="*/ 123825 w 1447800"/>
              <a:gd name="connsiteY8" fmla="*/ 21590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923925">
                <a:moveTo>
                  <a:pt x="123825" y="215903"/>
                </a:moveTo>
                <a:cubicBezTo>
                  <a:pt x="123825" y="128226"/>
                  <a:pt x="299676" y="0"/>
                  <a:pt x="387353" y="0"/>
                </a:cubicBezTo>
                <a:lnTo>
                  <a:pt x="1184272" y="47625"/>
                </a:lnTo>
                <a:cubicBezTo>
                  <a:pt x="1271949" y="47625"/>
                  <a:pt x="1371600" y="137751"/>
                  <a:pt x="1371600" y="225428"/>
                </a:cubicBezTo>
                <a:lnTo>
                  <a:pt x="1447800" y="603247"/>
                </a:lnTo>
                <a:cubicBezTo>
                  <a:pt x="1447800" y="690924"/>
                  <a:pt x="1300524" y="923925"/>
                  <a:pt x="1212847" y="923925"/>
                </a:cubicBezTo>
                <a:cubicBezTo>
                  <a:pt x="731307" y="923925"/>
                  <a:pt x="1297518" y="685800"/>
                  <a:pt x="482603" y="685800"/>
                </a:cubicBezTo>
                <a:cubicBezTo>
                  <a:pt x="394926" y="685800"/>
                  <a:pt x="0" y="700449"/>
                  <a:pt x="0" y="612772"/>
                </a:cubicBezTo>
                <a:lnTo>
                  <a:pt x="123825" y="21590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/>
              <a:t>RNA Pol II</a:t>
            </a:r>
          </a:p>
        </p:txBody>
      </p:sp>
      <p:sp>
        <p:nvSpPr>
          <p:cNvPr id="235" name="Freeform 234"/>
          <p:cNvSpPr/>
          <p:nvPr/>
        </p:nvSpPr>
        <p:spPr>
          <a:xfrm>
            <a:off x="6035606" y="2487391"/>
            <a:ext cx="470535" cy="120090"/>
          </a:xfrm>
          <a:custGeom>
            <a:avLst/>
            <a:gdLst>
              <a:gd name="connsiteX0" fmla="*/ 0 w 470535"/>
              <a:gd name="connsiteY0" fmla="*/ 45795 h 120090"/>
              <a:gd name="connsiteX1" fmla="*/ 125730 w 470535"/>
              <a:gd name="connsiteY1" fmla="*/ 75 h 120090"/>
              <a:gd name="connsiteX2" fmla="*/ 228600 w 470535"/>
              <a:gd name="connsiteY2" fmla="*/ 55320 h 120090"/>
              <a:gd name="connsiteX3" fmla="*/ 358140 w 470535"/>
              <a:gd name="connsiteY3" fmla="*/ 26745 h 120090"/>
              <a:gd name="connsiteX4" fmla="*/ 470535 w 470535"/>
              <a:gd name="connsiteY4" fmla="*/ 120090 h 1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35" h="120090">
                <a:moveTo>
                  <a:pt x="0" y="45795"/>
                </a:moveTo>
                <a:cubicBezTo>
                  <a:pt x="43815" y="22141"/>
                  <a:pt x="87630" y="-1513"/>
                  <a:pt x="125730" y="75"/>
                </a:cubicBezTo>
                <a:cubicBezTo>
                  <a:pt x="163830" y="1663"/>
                  <a:pt x="189865" y="50875"/>
                  <a:pt x="228600" y="55320"/>
                </a:cubicBezTo>
                <a:cubicBezTo>
                  <a:pt x="267335" y="59765"/>
                  <a:pt x="317818" y="15950"/>
                  <a:pt x="358140" y="26745"/>
                </a:cubicBezTo>
                <a:cubicBezTo>
                  <a:pt x="398463" y="37540"/>
                  <a:pt x="449580" y="98500"/>
                  <a:pt x="470535" y="12009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Gene Activation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6EE77-2D84-4015-8DA9-B53383EF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52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Gene Activation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71BBC-05D4-48B1-BB0B-13840A95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11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Gene Activation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7638" y="4483751"/>
            <a:ext cx="4279596" cy="208442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</a:rPr>
              <a:t>Enhancers act only when their matching TFs are present in the cell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-231098" y="3817659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C3065-6F5D-4BD0-B5DC-8941CA76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2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F07F9-ED33-457E-9F38-ED187235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71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CGTTACA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GAGATAA…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2308" y="4296840"/>
            <a:ext cx="3229006" cy="388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TF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Transcription Factors Binding Sites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7D9F6-5347-457F-B7E7-D5FA68FE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30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F2663F-C591-4CDC-9D91-726FAC3BBFBF}"/>
              </a:ext>
            </a:extLst>
          </p:cNvPr>
          <p:cNvCxnSpPr/>
          <p:nvPr/>
        </p:nvCxnSpPr>
        <p:spPr>
          <a:xfrm flipH="1" flipV="1">
            <a:off x="698645" y="1953928"/>
            <a:ext cx="1618342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3177B4-6EB0-4FF1-89E7-99BF52AED3B5}"/>
              </a:ext>
            </a:extLst>
          </p:cNvPr>
          <p:cNvCxnSpPr/>
          <p:nvPr/>
        </p:nvCxnSpPr>
        <p:spPr>
          <a:xfrm flipV="1">
            <a:off x="4274561" y="1953928"/>
            <a:ext cx="6840185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922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grpSp>
        <p:nvGrpSpPr>
          <p:cNvPr id="4" name="Group 3"/>
          <p:cNvGrpSpPr/>
          <p:nvPr/>
        </p:nvGrpSpPr>
        <p:grpSpPr>
          <a:xfrm rot="21025356">
            <a:off x="4493914" y="2857986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TF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Transcription Factors Binding Sites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CD6A-2048-4275-8D2F-CBCC0B35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6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98133" y="1929821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TF</a:t>
              </a:r>
            </a:p>
          </p:txBody>
        </p:sp>
      </p:grpSp>
      <p:pic>
        <p:nvPicPr>
          <p:cNvPr id="1026" name="Picture 2" descr="דף תודה - שרות הוגן תכנון וביצו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71" y="1714208"/>
            <a:ext cx="20669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26239" y="2954044"/>
            <a:ext cx="4410634" cy="1256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Binding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Transcription Factors Binding Sites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F4E8B-E4FF-4AEB-BBC1-99576C0E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94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Enhancers regulate genes</a:t>
            </a: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Enhancers are important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5C3FB-F99F-426A-B9CD-34EB92FD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0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Enhancers regulate genes</a:t>
            </a:r>
          </a:p>
          <a:p>
            <a:r>
              <a:rPr lang="en-US" sz="3600" dirty="0"/>
              <a:t>Enhancers are important</a:t>
            </a:r>
          </a:p>
          <a:p>
            <a:r>
              <a:rPr lang="en-US" sz="3600" b="1" dirty="0"/>
              <a:t>How do we find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266B-9520-4BDA-A253-56F772D3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59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Background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Genome Annotation</a:t>
            </a:r>
          </a:p>
          <a:p>
            <a:r>
              <a:rPr lang="en-US" dirty="0"/>
              <a:t>Learning HMMs</a:t>
            </a:r>
          </a:p>
          <a:p>
            <a:r>
              <a:rPr lang="en-US" dirty="0"/>
              <a:t>Evaluation &amp; Experiment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4CFC-339F-4806-98A4-47BF9E6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32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7A2F825-6735-407D-9C5A-D9E52F6F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92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-106058" y="4301090"/>
            <a:ext cx="2217673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Tissue Sample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pic>
        <p:nvPicPr>
          <p:cNvPr id="2050" name="Picture 2" descr="10.7 Cardiac Muscle Tissue – Anatomy and Physiology">
            <a:extLst>
              <a:ext uri="{FF2B5EF4-FFF2-40B4-BE49-F238E27FC236}">
                <a16:creationId xmlns:a16="http://schemas.microsoft.com/office/drawing/2014/main" id="{2FCF5E8A-96C0-49A4-A4AC-57F1D096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2" y="1943758"/>
            <a:ext cx="2590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50ABC8C1-4C5A-43E5-977A-75497EFD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9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pic>
        <p:nvPicPr>
          <p:cNvPr id="37" name="Picture 2" descr="10.7 Cardiac Muscle Tissue – Anatomy and Physiology">
            <a:extLst>
              <a:ext uri="{FF2B5EF4-FFF2-40B4-BE49-F238E27FC236}">
                <a16:creationId xmlns:a16="http://schemas.microsoft.com/office/drawing/2014/main" id="{3DC6EDF8-2D4B-40A7-984C-02FF9BF70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2" y="1943758"/>
            <a:ext cx="2590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5701230-0D81-4B13-832F-784C8F408443}"/>
              </a:ext>
            </a:extLst>
          </p:cNvPr>
          <p:cNvSpPr/>
          <p:nvPr/>
        </p:nvSpPr>
        <p:spPr>
          <a:xfrm>
            <a:off x="-106058" y="4301090"/>
            <a:ext cx="2217673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Tissue Sample</a:t>
            </a:r>
          </a:p>
        </p:txBody>
      </p:sp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BEB2126A-32BC-4C02-BCC0-5DD1C562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49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DNase-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Down Arrow 57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C55700-C1D2-4892-B41C-045434B503C9}"/>
              </a:ext>
            </a:extLst>
          </p:cNvPr>
          <p:cNvSpPr/>
          <p:nvPr/>
        </p:nvSpPr>
        <p:spPr>
          <a:xfrm>
            <a:off x="-106058" y="4301090"/>
            <a:ext cx="2217673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Tissue Sample</a:t>
            </a:r>
          </a:p>
        </p:txBody>
      </p:sp>
      <p:pic>
        <p:nvPicPr>
          <p:cNvPr id="60" name="Picture 2" descr="10.7 Cardiac Muscle Tissue – Anatomy and Physiology">
            <a:extLst>
              <a:ext uri="{FF2B5EF4-FFF2-40B4-BE49-F238E27FC236}">
                <a16:creationId xmlns:a16="http://schemas.microsoft.com/office/drawing/2014/main" id="{4BF99423-0434-4D1F-91E1-1F2F6FEB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2" y="1943758"/>
            <a:ext cx="2590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Slide Number Placeholder 1">
            <a:extLst>
              <a:ext uri="{FF2B5EF4-FFF2-40B4-BE49-F238E27FC236}">
                <a16:creationId xmlns:a16="http://schemas.microsoft.com/office/drawing/2014/main" id="{5C0B51E8-0701-4A0A-B001-7FB302AE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8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F26E4-5E3C-45F0-A52D-995DF43B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79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DNase-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7" name="Down Arrow 56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698224" y="3376245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17603" y="3503116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ChromHMM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84" y="1734491"/>
            <a:ext cx="6312301" cy="1467509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870743" y="961170"/>
            <a:ext cx="5977883" cy="2653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Rectangle 64"/>
          <p:cNvSpPr/>
          <p:nvPr/>
        </p:nvSpPr>
        <p:spPr>
          <a:xfrm>
            <a:off x="4765296" y="87416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880897" y="959996"/>
            <a:ext cx="1957574" cy="264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Rectangle 66"/>
          <p:cNvSpPr/>
          <p:nvPr/>
        </p:nvSpPr>
        <p:spPr>
          <a:xfrm>
            <a:off x="7545553" y="461013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0230843" y="959996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Annotation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Biological Way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46989FE-24E5-4EF1-888C-525F519E5BE0}"/>
              </a:ext>
            </a:extLst>
          </p:cNvPr>
          <p:cNvSpPr/>
          <p:nvPr/>
        </p:nvSpPr>
        <p:spPr>
          <a:xfrm>
            <a:off x="-106058" y="4301090"/>
            <a:ext cx="2217673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Tissue Sample</a:t>
            </a:r>
          </a:p>
        </p:txBody>
      </p:sp>
      <p:pic>
        <p:nvPicPr>
          <p:cNvPr id="71" name="Picture 2" descr="10.7 Cardiac Muscle Tissue – Anatomy and Physiology">
            <a:extLst>
              <a:ext uri="{FF2B5EF4-FFF2-40B4-BE49-F238E27FC236}">
                <a16:creationId xmlns:a16="http://schemas.microsoft.com/office/drawing/2014/main" id="{4A96F747-82B9-4851-87F2-B095B1DC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2" y="1943758"/>
            <a:ext cx="2590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lide Number Placeholder 1">
            <a:extLst>
              <a:ext uri="{FF2B5EF4-FFF2-40B4-BE49-F238E27FC236}">
                <a16:creationId xmlns:a16="http://schemas.microsoft.com/office/drawing/2014/main" id="{AEBC798A-41A0-4BCF-84E6-5D7EA7F6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28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B598154-5008-43A2-AC3D-FB7942E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15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920043" y="2419193"/>
            <a:ext cx="327195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Epigenetic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33" y="305835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774B490F-BAC9-467B-8D25-1843F663B155}"/>
              </a:ext>
            </a:extLst>
          </p:cNvPr>
          <p:cNvSpPr txBox="1">
            <a:spLocks/>
          </p:cNvSpPr>
          <p:nvPr/>
        </p:nvSpPr>
        <p:spPr>
          <a:xfrm>
            <a:off x="9448800" y="64464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7C485A-32F9-4A42-910E-DDCFEC42008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82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Zhou &amp; </a:t>
            </a:r>
            <a:r>
              <a:rPr lang="en-US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Troyanskaya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2015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D1AE4-B08E-4026-9162-360C5640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6D584-D0B8-4CAF-8F0F-932112D33835}"/>
              </a:ext>
            </a:extLst>
          </p:cNvPr>
          <p:cNvGrpSpPr/>
          <p:nvPr/>
        </p:nvGrpSpPr>
        <p:grpSpPr>
          <a:xfrm>
            <a:off x="2968083" y="-928262"/>
            <a:ext cx="8385717" cy="8756696"/>
            <a:chOff x="2968083" y="-928262"/>
            <a:chExt cx="8385717" cy="8756696"/>
          </a:xfrm>
        </p:grpSpPr>
        <p:pic>
          <p:nvPicPr>
            <p:cNvPr id="1026" name="Picture 2" descr="Predicting effects of noncoding variants with deep learning–based ...">
              <a:extLst>
                <a:ext uri="{FF2B5EF4-FFF2-40B4-BE49-F238E27FC236}">
                  <a16:creationId xmlns:a16="http://schemas.microsoft.com/office/drawing/2014/main" id="{4E2D84E3-0488-43B0-B1CE-9E8A81FFB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12" y="-661944"/>
              <a:ext cx="6248102" cy="7277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503A58-3FEF-4D93-925F-592C80CF7689}"/>
                </a:ext>
              </a:extLst>
            </p:cNvPr>
            <p:cNvSpPr/>
            <p:nvPr/>
          </p:nvSpPr>
          <p:spPr>
            <a:xfrm>
              <a:off x="2968083" y="-928262"/>
              <a:ext cx="2754009" cy="7786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9D0C5F-2EFE-456D-A044-602DE6349C99}"/>
                </a:ext>
              </a:extLst>
            </p:cNvPr>
            <p:cNvSpPr/>
            <p:nvPr/>
          </p:nvSpPr>
          <p:spPr>
            <a:xfrm>
              <a:off x="3172638" y="-734614"/>
              <a:ext cx="8181162" cy="136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74B769-6AAA-4FBC-8A21-DDC91752C3BB}"/>
                </a:ext>
              </a:extLst>
            </p:cNvPr>
            <p:cNvSpPr/>
            <p:nvPr/>
          </p:nvSpPr>
          <p:spPr>
            <a:xfrm>
              <a:off x="6443271" y="6459812"/>
              <a:ext cx="2606771" cy="136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038A4E-0312-4725-9A10-C28DE8C965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4292" y="242084"/>
                <a:ext cx="10515600" cy="1325563"/>
              </a:xfrm>
            </p:spPr>
            <p:txBody>
              <a:bodyPr/>
              <a:lstStyle/>
              <a:p>
                <a:r>
                  <a:rPr lang="en-US" i="0" dirty="0">
                    <a:solidFill>
                      <a:srgbClr val="222222"/>
                    </a:solidFill>
                    <a:effectLst/>
                  </a:rPr>
                  <a:t>DeepSEA</a:t>
                </a:r>
                <a:br>
                  <a:rPr lang="en-US" i="0" dirty="0">
                    <a:solidFill>
                      <a:srgbClr val="222222"/>
                    </a:solidFill>
                    <a:effectLst/>
                  </a:rPr>
                </a:br>
                <a:r>
                  <a:rPr lang="en-US" sz="3200" i="0" dirty="0">
                    <a:solidFill>
                      <a:srgbClr val="222222"/>
                    </a:solidFill>
                    <a:effectLst/>
                  </a:rPr>
                  <a:t>DNA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i="0" dirty="0">
                    <a:solidFill>
                      <a:srgbClr val="222222"/>
                    </a:solidFill>
                    <a:effectLst/>
                  </a:rPr>
                  <a:t>CNN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i="0" dirty="0">
                    <a:solidFill>
                      <a:srgbClr val="222222"/>
                    </a:solidFill>
                    <a:effectLst/>
                  </a:rPr>
                  <a:t>Epigenetics</a:t>
                </a:r>
                <a:r>
                  <a:rPr lang="en-US" i="0" dirty="0">
                    <a:solidFill>
                      <a:srgbClr val="222222"/>
                    </a:solidFill>
                    <a:effectLst/>
                  </a:rPr>
                  <a:t> 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038A4E-0312-4725-9A10-C28DE8C96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4292" y="242084"/>
                <a:ext cx="10515600" cy="1325563"/>
              </a:xfrm>
              <a:blipFill>
                <a:blip r:embed="rId4"/>
                <a:stretch>
                  <a:fillRect l="-2319" t="-13825" b="-1152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963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30A253-D551-4342-A876-3C0390619E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508" y="258577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kmer-SVM</a:t>
                </a:r>
                <a:br>
                  <a:rPr lang="en-US" dirty="0"/>
                </a:b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DNA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kmers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SVM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→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Epigenetics</a:t>
                </a: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 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30A253-D551-4342-A876-3C0390619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508" y="258577"/>
                <a:ext cx="10515600" cy="1325563"/>
              </a:xfrm>
              <a:blipFill>
                <a:blip r:embed="rId3"/>
                <a:stretch>
                  <a:fillRect l="-2319" t="-13303" b="-114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87308D-E6B9-472E-A795-ECD51ED66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20" y="1472454"/>
            <a:ext cx="10707272" cy="4602132"/>
          </a:xfrm>
        </p:spPr>
      </p:pic>
      <p:sp>
        <p:nvSpPr>
          <p:cNvPr id="6" name="Rectangle 5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Lee et al.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2011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54F8B-5444-4FC8-8002-5564AE1A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84E1B-7449-4900-8CF4-B674B928636B}"/>
              </a:ext>
            </a:extLst>
          </p:cNvPr>
          <p:cNvSpPr/>
          <p:nvPr/>
        </p:nvSpPr>
        <p:spPr>
          <a:xfrm>
            <a:off x="838200" y="1384085"/>
            <a:ext cx="68951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7908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 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7F1326-B276-4249-BFF5-AAC4ED19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97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816488" y="2812600"/>
            <a:ext cx="336339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Annotation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34" y="3540526"/>
            <a:ext cx="6312301" cy="14675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27547" y="2366563"/>
            <a:ext cx="5977883" cy="2653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722100" y="227955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37701" y="2365389"/>
            <a:ext cx="1957574" cy="264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7502357" y="186640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 II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18BDD70-5863-4005-B482-AC10E8B4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498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53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90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3DBC4B-7829-4EA2-8305-DB459A08633B}"/>
                  </a:ext>
                </a:extLst>
              </p:cNvPr>
              <p:cNvSpPr txBox="1"/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A23DBC4B-7829-4EA2-8305-DB459A08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  <a:blipFill rotWithShape="0">
                <a:blip r:embed="rId48"/>
                <a:stretch>
                  <a:fillRect l="-457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7F87E3D-0819-46C6-A7C1-527138C5ED7B}"/>
                  </a:ext>
                </a:extLst>
              </p:cNvPr>
              <p:cNvSpPr txBox="1"/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Observed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37F87E3D-0819-46C6-A7C1-527138C5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  <a:blipFill rotWithShape="0">
                <a:blip r:embed="rId49"/>
                <a:stretch>
                  <a:fillRect l="-41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CF0BB-A174-4745-87F3-0BF3352B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7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5426572" y="2839422"/>
            <a:ext cx="5393913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108028" y="2839422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3" name="Rectangle 142"/>
          <p:cNvSpPr/>
          <p:nvPr/>
        </p:nvSpPr>
        <p:spPr>
          <a:xfrm>
            <a:off x="6744334" y="233757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415093" y="2769538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3DBC4B-7829-4EA2-8305-DB459A08633B}"/>
                  </a:ext>
                </a:extLst>
              </p:cNvPr>
              <p:cNvSpPr txBox="1"/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A23DBC4B-7829-4EA2-8305-DB459A08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  <a:blipFill rotWithShape="0">
                <a:blip r:embed="rId48"/>
                <a:stretch>
                  <a:fillRect l="-457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7F87E3D-0819-46C6-A7C1-527138C5ED7B}"/>
                  </a:ext>
                </a:extLst>
              </p:cNvPr>
              <p:cNvSpPr txBox="1"/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Observed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37F87E3D-0819-46C6-A7C1-527138C5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  <a:blipFill rotWithShape="0">
                <a:blip r:embed="rId49"/>
                <a:stretch>
                  <a:fillRect l="-41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CF0BB-A174-4745-87F3-0BF3352B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0F7AA-C8AC-49D4-BA64-9835B190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55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3DBC4B-7829-4EA2-8305-DB459A08633B}"/>
                  </a:ext>
                </a:extLst>
              </p:cNvPr>
              <p:cNvSpPr txBox="1"/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23DBC4B-7829-4EA2-8305-DB459A08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  <a:blipFill rotWithShape="0">
                <a:blip r:embed="rId84"/>
                <a:stretch>
                  <a:fillRect l="-457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F87E3D-0819-46C6-A7C1-527138C5ED7B}"/>
                  </a:ext>
                </a:extLst>
              </p:cNvPr>
              <p:cNvSpPr txBox="1"/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Observed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37F87E3D-0819-46C6-A7C1-527138C5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  <a:blipFill rotWithShape="0">
                <a:blip r:embed="rId85"/>
                <a:stretch>
                  <a:fillRect l="-41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8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4194408" y="1690483"/>
                <a:ext cx="34448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408" y="1690483"/>
                <a:ext cx="3444866" cy="461665"/>
              </a:xfrm>
              <a:prstGeom prst="rect">
                <a:avLst/>
              </a:prstGeom>
              <a:blipFill>
                <a:blip r:embed="rId8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567181" y="328375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81" y="3283754"/>
                <a:ext cx="502920" cy="502920"/>
              </a:xfrm>
              <a:prstGeom prst="rect">
                <a:avLst/>
              </a:prstGeom>
              <a:blipFill>
                <a:blip r:embed="rId8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5072176" y="2783804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76" y="2783804"/>
                <a:ext cx="502920" cy="502920"/>
              </a:xfrm>
              <a:prstGeom prst="rect">
                <a:avLst/>
              </a:prstGeom>
              <a:blipFill>
                <a:blip r:embed="rId89"/>
                <a:stretch>
                  <a:fillRect l="-3529" r="-23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576227" y="2784092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27" y="2784092"/>
                <a:ext cx="502920" cy="502920"/>
              </a:xfrm>
              <a:prstGeom prst="rect">
                <a:avLst/>
              </a:prstGeom>
              <a:blipFill>
                <a:blip r:embed="rId9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5072405" y="2281161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405" y="2281161"/>
                <a:ext cx="502920" cy="502920"/>
              </a:xfrm>
              <a:prstGeom prst="rect">
                <a:avLst/>
              </a:prstGeom>
              <a:blipFill>
                <a:blip r:embed="rId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577462" y="228161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462" y="2281613"/>
                <a:ext cx="502920" cy="502920"/>
              </a:xfrm>
              <a:prstGeom prst="rect">
                <a:avLst/>
              </a:prstGeom>
              <a:blipFill>
                <a:blip r:embed="rId9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6083079" y="2281161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079" y="2281161"/>
                <a:ext cx="502920" cy="502920"/>
              </a:xfrm>
              <a:prstGeom prst="rect">
                <a:avLst/>
              </a:prstGeom>
              <a:blipFill>
                <a:blip r:embed="rId9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584064" y="228161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64" y="2281613"/>
                <a:ext cx="502920" cy="502920"/>
              </a:xfrm>
              <a:prstGeom prst="rect">
                <a:avLst/>
              </a:prstGeom>
              <a:blipFill>
                <a:blip r:embed="rId9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6081029" y="2783804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029" y="2783804"/>
                <a:ext cx="502920" cy="502920"/>
              </a:xfrm>
              <a:prstGeom prst="rect">
                <a:avLst/>
              </a:prstGeom>
              <a:blipFill>
                <a:blip r:embed="rId95"/>
                <a:stretch>
                  <a:fillRect l="-4762" r="-23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583822" y="278425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822" y="2784256"/>
                <a:ext cx="502920" cy="502920"/>
              </a:xfrm>
              <a:prstGeom prst="rect">
                <a:avLst/>
              </a:prstGeom>
              <a:blipFill>
                <a:blip r:embed="rId9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568160" y="2780275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160" y="2780275"/>
                <a:ext cx="502920" cy="502920"/>
              </a:xfrm>
              <a:prstGeom prst="rect">
                <a:avLst/>
              </a:prstGeom>
              <a:blipFill>
                <a:blip r:embed="rId9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A6742E-149A-4C61-9D64-AFE270731575}"/>
                  </a:ext>
                </a:extLst>
              </p:cNvPr>
              <p:cNvSpPr/>
              <p:nvPr/>
            </p:nvSpPr>
            <p:spPr>
              <a:xfrm>
                <a:off x="4568987" y="2280487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A6742E-149A-4C61-9D64-AFE270731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987" y="2280487"/>
                <a:ext cx="502920" cy="502920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C003647-ED71-4E32-8242-6A1C1DC5940A}"/>
                  </a:ext>
                </a:extLst>
              </p:cNvPr>
              <p:cNvSpPr/>
              <p:nvPr/>
            </p:nvSpPr>
            <p:spPr>
              <a:xfrm rot="2640031">
                <a:off x="4517191" y="2483373"/>
                <a:ext cx="502920" cy="24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𝑖𝑑𝑑𝑒𝑛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C003647-ED71-4E32-8242-6A1C1DC59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31">
                <a:off x="4517191" y="2483373"/>
                <a:ext cx="502920" cy="243663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47AD0C4-F27D-4D59-80AC-149DDF5C2816}"/>
                  </a:ext>
                </a:extLst>
              </p:cNvPr>
              <p:cNvSpPr/>
              <p:nvPr/>
            </p:nvSpPr>
            <p:spPr>
              <a:xfrm rot="2709129">
                <a:off x="4620132" y="2392195"/>
                <a:ext cx="502920" cy="1857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47AD0C4-F27D-4D59-80AC-149DDF5C2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9129">
                <a:off x="4620132" y="2392195"/>
                <a:ext cx="502920" cy="185708"/>
              </a:xfrm>
              <a:prstGeom prst="rect">
                <a:avLst/>
              </a:prstGeom>
              <a:blipFill>
                <a:blip r:embed="rId100"/>
                <a:stretch>
                  <a:fillRect l="-11111" t="-7407" r="-1235" b="-4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3627285-32E2-4A8E-A432-B22825BF702E}"/>
              </a:ext>
            </a:extLst>
          </p:cNvPr>
          <p:cNvCxnSpPr/>
          <p:nvPr/>
        </p:nvCxnSpPr>
        <p:spPr>
          <a:xfrm>
            <a:off x="4564661" y="2276066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5071308" y="3283754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08" y="3283754"/>
                <a:ext cx="502920" cy="502920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575359" y="3283754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359" y="3283754"/>
                <a:ext cx="502920" cy="502920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6080161" y="3283754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161" y="3283754"/>
                <a:ext cx="502920" cy="502920"/>
              </a:xfrm>
              <a:prstGeom prst="rect">
                <a:avLst/>
              </a:prstGeom>
              <a:blipFill>
                <a:blip r:embed="rId1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582954" y="3283754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54" y="3283754"/>
                <a:ext cx="502920" cy="502920"/>
              </a:xfrm>
              <a:prstGeom prst="rect">
                <a:avLst/>
              </a:prstGeom>
              <a:blipFill>
                <a:blip r:embed="rId10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/>
              <p:nvPr/>
            </p:nvSpPr>
            <p:spPr>
              <a:xfrm>
                <a:off x="7190355" y="1690309"/>
                <a:ext cx="299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55" y="1690309"/>
                <a:ext cx="2998894" cy="461665"/>
              </a:xfrm>
              <a:prstGeom prst="rect">
                <a:avLst/>
              </a:prstGeom>
              <a:blipFill>
                <a:blip r:embed="rId10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0D12149-3D34-4A9A-A775-F81A126C1D1D}"/>
                  </a:ext>
                </a:extLst>
              </p:cNvPr>
              <p:cNvSpPr/>
              <p:nvPr/>
            </p:nvSpPr>
            <p:spPr>
              <a:xfrm>
                <a:off x="7874595" y="2772435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0D12149-3D34-4A9A-A775-F81A126C1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595" y="2772435"/>
                <a:ext cx="502920" cy="502920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112EA57C-ABAA-4160-882F-B6868D7023A7}"/>
                  </a:ext>
                </a:extLst>
              </p:cNvPr>
              <p:cNvSpPr/>
              <p:nvPr/>
            </p:nvSpPr>
            <p:spPr>
              <a:xfrm>
                <a:off x="7874595" y="3271593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2EA57C-ABAA-4160-882F-B6868D70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595" y="3271593"/>
                <a:ext cx="502920" cy="502920"/>
              </a:xfrm>
              <a:prstGeom prst="rect">
                <a:avLst/>
              </a:prstGeom>
              <a:blipFill rotWithShape="0"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/>
              <p:nvPr/>
            </p:nvSpPr>
            <p:spPr>
              <a:xfrm>
                <a:off x="8377515" y="2772435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15" y="2772435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/>
              <p:nvPr/>
            </p:nvSpPr>
            <p:spPr>
              <a:xfrm>
                <a:off x="8377515" y="327159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15" y="3271593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/>
              <p:nvPr/>
            </p:nvSpPr>
            <p:spPr>
              <a:xfrm>
                <a:off x="8878788" y="2772435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88" y="2772435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/>
              <p:nvPr/>
            </p:nvSpPr>
            <p:spPr>
              <a:xfrm>
                <a:off x="8878788" y="327159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88" y="3271593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D817D8F-82C9-4D37-9625-9A2326D98086}"/>
                  </a:ext>
                </a:extLst>
              </p:cNvPr>
              <p:cNvSpPr/>
              <p:nvPr/>
            </p:nvSpPr>
            <p:spPr>
              <a:xfrm>
                <a:off x="8377515" y="22716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817D8F-82C9-4D37-9625-9A2326D9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15" y="2271600"/>
                <a:ext cx="502920" cy="502920"/>
              </a:xfrm>
              <a:prstGeom prst="rect">
                <a:avLst/>
              </a:prstGeom>
              <a:blipFill rotWithShape="0"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86FC4FA2-0E25-46B1-8C05-3793E11A4B60}"/>
                  </a:ext>
                </a:extLst>
              </p:cNvPr>
              <p:cNvSpPr/>
              <p:nvPr/>
            </p:nvSpPr>
            <p:spPr>
              <a:xfrm>
                <a:off x="8878788" y="22716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FC4FA2-0E25-46B1-8C05-3793E11A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88" y="2271600"/>
                <a:ext cx="502920" cy="502920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35685C9-B639-409E-AC28-1068ACC3D08B}"/>
                  </a:ext>
                </a:extLst>
              </p:cNvPr>
              <p:cNvSpPr/>
              <p:nvPr/>
            </p:nvSpPr>
            <p:spPr>
              <a:xfrm>
                <a:off x="7874182" y="22716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35685C9-B639-409E-AC28-1068ACC3D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182" y="2271600"/>
                <a:ext cx="502920" cy="502920"/>
              </a:xfrm>
              <a:prstGeom prst="rect">
                <a:avLst/>
              </a:prstGeom>
              <a:blipFill rotWithShape="0"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D5A4EC03-CC6D-4FB1-8B21-F96D84A70FAB}"/>
                  </a:ext>
                </a:extLst>
              </p:cNvPr>
              <p:cNvSpPr/>
              <p:nvPr/>
            </p:nvSpPr>
            <p:spPr>
              <a:xfrm>
                <a:off x="7823451" y="2419979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5A4EC03-CC6D-4FB1-8B21-F96D84A70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51" y="2419979"/>
                <a:ext cx="502920" cy="502920"/>
              </a:xfrm>
              <a:prstGeom prst="rect">
                <a:avLst/>
              </a:prstGeom>
              <a:blipFill rotWithShape="0">
                <a:blip r:embed="rId7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/>
              <p:nvPr/>
            </p:nvSpPr>
            <p:spPr>
              <a:xfrm>
                <a:off x="7995082" y="2159043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082" y="2159043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DC24E56-5BBD-4339-93A4-107527CA0A0A}"/>
              </a:ext>
            </a:extLst>
          </p:cNvPr>
          <p:cNvCxnSpPr/>
          <p:nvPr/>
        </p:nvCxnSpPr>
        <p:spPr>
          <a:xfrm>
            <a:off x="7869856" y="2265458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Left Brace 200">
            <a:extLst>
              <a:ext uri="{FF2B5EF4-FFF2-40B4-BE49-F238E27FC236}">
                <a16:creationId xmlns:a16="http://schemas.microsoft.com/office/drawing/2014/main" id="{A6194C97-2BD4-482E-AAD4-AB1D17A721C0}"/>
              </a:ext>
            </a:extLst>
          </p:cNvPr>
          <p:cNvSpPr/>
          <p:nvPr/>
        </p:nvSpPr>
        <p:spPr>
          <a:xfrm rot="5400000">
            <a:off x="7826862" y="-2137901"/>
            <a:ext cx="381812" cy="7218579"/>
          </a:xfrm>
          <a:prstGeom prst="leftBrace">
            <a:avLst>
              <a:gd name="adj1" fmla="val 1197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E6D7490-938D-4B94-AF47-9BDB2F812A71}"/>
                  </a:ext>
                </a:extLst>
              </p:cNvPr>
              <p:cNvSpPr/>
              <p:nvPr/>
            </p:nvSpPr>
            <p:spPr>
              <a:xfrm>
                <a:off x="6947524" y="825970"/>
                <a:ext cx="220111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E6D7490-938D-4B94-AF47-9BDB2F812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24" y="825970"/>
                <a:ext cx="2201115" cy="461665"/>
              </a:xfrm>
              <a:prstGeom prst="rect">
                <a:avLst/>
              </a:prstGeom>
              <a:blipFill>
                <a:blip r:embed="rId111"/>
                <a:stretch>
                  <a:fillRect l="-4155" t="-10526" r="-3601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/>
              <p:nvPr/>
            </p:nvSpPr>
            <p:spPr>
              <a:xfrm>
                <a:off x="10199441" y="278637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441" y="2786371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/>
              <p:nvPr/>
            </p:nvSpPr>
            <p:spPr>
              <a:xfrm>
                <a:off x="10700714" y="2786371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714" y="2786371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/>
              <p:nvPr/>
            </p:nvSpPr>
            <p:spPr>
              <a:xfrm>
                <a:off x="10199441" y="2282133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441" y="2282133"/>
                <a:ext cx="502920" cy="502920"/>
              </a:xfrm>
              <a:prstGeom prst="rect">
                <a:avLst/>
              </a:prstGeom>
              <a:blipFill>
                <a:blip r:embed="rId1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/>
              <p:nvPr/>
            </p:nvSpPr>
            <p:spPr>
              <a:xfrm>
                <a:off x="10700714" y="228228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714" y="2282287"/>
                <a:ext cx="502920" cy="502920"/>
              </a:xfrm>
              <a:prstGeom prst="rect">
                <a:avLst/>
              </a:prstGeom>
              <a:blipFill>
                <a:blip r:embed="rId1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/>
              <p:nvPr/>
            </p:nvSpPr>
            <p:spPr>
              <a:xfrm>
                <a:off x="9293307" y="1688812"/>
                <a:ext cx="28712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307" y="1688812"/>
                <a:ext cx="2871213" cy="461665"/>
              </a:xfrm>
              <a:prstGeom prst="rect">
                <a:avLst/>
              </a:prstGeom>
              <a:blipFill>
                <a:blip r:embed="rId11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78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3B35F-7CDD-440F-8C72-C2E29B5F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8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877240" y="3168821"/>
                <a:ext cx="6559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240" y="3168821"/>
                <a:ext cx="655949" cy="461665"/>
              </a:xfrm>
              <a:prstGeom prst="rect">
                <a:avLst/>
              </a:prstGeom>
              <a:blipFill>
                <a:blip r:embed="rId6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>
                <a:blip r:embed="rId33"/>
                <a:stretch>
                  <a:fillRect l="-4878" r="-2439" b="-238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 l="-2439" r="-2439" b="-238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 l="-7317" b="-4878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 l="-4878" b="-4878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 l="-4878" r="-2439" b="-4878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>
                <a:blip r:embed="rId38"/>
                <a:stretch>
                  <a:fillRect l="-2439" r="-2439" b="-4878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>
                <a:blip r:embed="rId39"/>
                <a:stretch>
                  <a:fillRect l="-4878" r="-2439" b="-476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>
                <a:blip r:embed="rId40"/>
                <a:stretch>
                  <a:fillRect l="-4878" b="-476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61894" y="5548257"/>
            <a:ext cx="11149106" cy="849318"/>
            <a:chOff x="310077" y="4351201"/>
            <a:chExt cx="11149106" cy="849318"/>
          </a:xfrm>
        </p:grpSpPr>
        <p:sp>
          <p:nvSpPr>
            <p:cNvPr id="98" name="Rectangle 97"/>
            <p:cNvSpPr/>
            <p:nvPr/>
          </p:nvSpPr>
          <p:spPr>
            <a:xfrm>
              <a:off x="1455617" y="4853047"/>
              <a:ext cx="10003566" cy="3474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411534" y="4351201"/>
              <a:ext cx="1957574" cy="849318"/>
              <a:chOff x="6378453" y="4351201"/>
              <a:chExt cx="1957574" cy="849318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599444" y="4351201"/>
                <a:ext cx="1515591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Enhancer</a:t>
                </a:r>
              </a:p>
            </p:txBody>
          </p:sp>
        </p:grpSp>
        <p:sp>
          <p:nvSpPr>
            <p:cNvPr id="102" name="Rectangle 101"/>
            <p:cNvSpPr/>
            <p:nvPr/>
          </p:nvSpPr>
          <p:spPr>
            <a:xfrm>
              <a:off x="310077" y="4764087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DNA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3251103" y="4351201"/>
              <a:ext cx="1957574" cy="849318"/>
              <a:chOff x="6378453" y="4351201"/>
              <a:chExt cx="1957574" cy="84931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599444" y="4351201"/>
                <a:ext cx="1515591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Enhancer</a:t>
                </a:r>
              </a:p>
            </p:txBody>
          </p:sp>
        </p:grpSp>
      </p:grp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4981D961-85EB-4D62-872A-89E63D09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9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>
                <a:blip r:embed="rId30"/>
                <a:stretch>
                  <a:fillRect l="-4878" r="-2439" b="-238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>
                <a:blip r:embed="rId31"/>
                <a:stretch>
                  <a:fillRect l="-2439" r="-2439" b="-238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>
                <a:blip r:embed="rId32"/>
                <a:stretch>
                  <a:fillRect l="-7317" b="-4878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>
                <a:blip r:embed="rId33"/>
                <a:stretch>
                  <a:fillRect l="-4878" b="-4878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>
                <a:blip r:embed="rId39"/>
                <a:stretch>
                  <a:fillRect l="-17647" r="-164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>
                <a:blip r:embed="rId40"/>
                <a:stretch>
                  <a:fillRect l="-4878" r="-2439" b="-4878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>
                <a:blip r:embed="rId41"/>
                <a:stretch>
                  <a:fillRect l="-2439" r="-2439" b="-4878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>
                <a:blip r:embed="rId42"/>
                <a:stretch>
                  <a:fillRect l="-4878" r="-2439" b="-476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>
                <a:blip r:embed="rId43"/>
                <a:stretch>
                  <a:fillRect l="-4878" b="-476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>
            <a:off x="2306960" y="2283753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2129281" y="2466341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3797903" y="2452313"/>
                <a:ext cx="502920" cy="50292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03" y="2452313"/>
                <a:ext cx="502920" cy="502920"/>
              </a:xfrm>
              <a:prstGeom prst="rect">
                <a:avLst/>
              </a:prstGeom>
              <a:blipFill>
                <a:blip r:embed="rId44"/>
                <a:stretch>
                  <a:fillRect l="-17647" r="-152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4218138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3851314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14" y="3195998"/>
                <a:ext cx="237744" cy="241773"/>
              </a:xfrm>
              <a:prstGeom prst="rect">
                <a:avLst/>
              </a:prstGeom>
              <a:blipFill>
                <a:blip r:embed="rId45"/>
                <a:stretch>
                  <a:fillRect l="-4878" r="-2439" b="-476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4122186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86" y="3195998"/>
                <a:ext cx="237744" cy="241773"/>
              </a:xfrm>
              <a:prstGeom prst="rect">
                <a:avLst/>
              </a:prstGeom>
              <a:blipFill>
                <a:blip r:embed="rId46"/>
                <a:stretch>
                  <a:fillRect l="-2439" r="-2439" b="-476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3757391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391" y="3365368"/>
                <a:ext cx="237744" cy="241773"/>
              </a:xfrm>
              <a:prstGeom prst="rect">
                <a:avLst/>
              </a:prstGeom>
              <a:blipFill>
                <a:blip r:embed="rId47"/>
                <a:stretch>
                  <a:fillRect l="-4878" r="-2439" b="-238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4039477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77" y="3365368"/>
                <a:ext cx="237744" cy="241773"/>
              </a:xfrm>
              <a:prstGeom prst="rect">
                <a:avLst/>
              </a:prstGeom>
              <a:blipFill>
                <a:blip r:embed="rId48"/>
                <a:stretch>
                  <a:fillRect l="-7317" b="-238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4218138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>
            <a:off x="3613946" y="2295972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c 5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3451507" y="24709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5138032" y="2452313"/>
                <a:ext cx="502920" cy="502920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32" y="2452313"/>
                <a:ext cx="502920" cy="502920"/>
              </a:xfrm>
              <a:prstGeom prst="rect">
                <a:avLst/>
              </a:prstGeom>
              <a:blipFill>
                <a:blip r:embed="rId49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2E0DD450-787F-4C10-8B57-949F39F0CF89}"/>
              </a:ext>
            </a:extLst>
          </p:cNvPr>
          <p:cNvSpPr/>
          <p:nvPr/>
        </p:nvSpPr>
        <p:spPr>
          <a:xfrm>
            <a:off x="1704251" y="2090420"/>
            <a:ext cx="1000563" cy="530436"/>
          </a:xfrm>
          <a:prstGeom prst="arc">
            <a:avLst>
              <a:gd name="adj1" fmla="val 13041986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E0DD450-787F-4C10-8B57-949F39F0CF89}"/>
              </a:ext>
            </a:extLst>
          </p:cNvPr>
          <p:cNvSpPr/>
          <p:nvPr/>
        </p:nvSpPr>
        <p:spPr>
          <a:xfrm>
            <a:off x="1748592" y="1963420"/>
            <a:ext cx="2224858" cy="770620"/>
          </a:xfrm>
          <a:prstGeom prst="arc">
            <a:avLst>
              <a:gd name="adj1" fmla="val 11591677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E0DD450-787F-4C10-8B57-949F39F0CF89}"/>
              </a:ext>
            </a:extLst>
          </p:cNvPr>
          <p:cNvSpPr/>
          <p:nvPr/>
        </p:nvSpPr>
        <p:spPr>
          <a:xfrm>
            <a:off x="1634139" y="1845387"/>
            <a:ext cx="3701125" cy="1268223"/>
          </a:xfrm>
          <a:prstGeom prst="arc">
            <a:avLst>
              <a:gd name="adj1" fmla="val 11050530"/>
              <a:gd name="adj2" fmla="val 213651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5558267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5191443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443" y="3195998"/>
                <a:ext cx="237744" cy="241773"/>
              </a:xfrm>
              <a:prstGeom prst="rect">
                <a:avLst/>
              </a:prstGeom>
              <a:blipFill>
                <a:blip r:embed="rId50"/>
                <a:stretch>
                  <a:fillRect l="-7317" b="-476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5462315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315" y="3195998"/>
                <a:ext cx="237744" cy="241773"/>
              </a:xfrm>
              <a:prstGeom prst="rect">
                <a:avLst/>
              </a:prstGeom>
              <a:blipFill>
                <a:blip r:embed="rId51"/>
                <a:stretch>
                  <a:fillRect l="-2439" r="-2439" b="-476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5097520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520" y="3365368"/>
                <a:ext cx="237744" cy="241773"/>
              </a:xfrm>
              <a:prstGeom prst="rect">
                <a:avLst/>
              </a:prstGeom>
              <a:blipFill>
                <a:blip r:embed="rId52"/>
                <a:stretch>
                  <a:fillRect l="-4878" r="-2439" b="-238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5379606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06" y="3365368"/>
                <a:ext cx="237744" cy="241773"/>
              </a:xfrm>
              <a:prstGeom prst="rect">
                <a:avLst/>
              </a:prstGeom>
              <a:blipFill>
                <a:blip r:embed="rId53"/>
                <a:stretch>
                  <a:fillRect l="-4878" b="-238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5558267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>
            <a:off x="4954075" y="2295972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4791636" y="24709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1894" y="5505077"/>
            <a:ext cx="11149106" cy="884184"/>
            <a:chOff x="310077" y="4316335"/>
            <a:chExt cx="11149106" cy="884184"/>
          </a:xfrm>
        </p:grpSpPr>
        <p:sp>
          <p:nvSpPr>
            <p:cNvPr id="72" name="Rectangle 71"/>
            <p:cNvSpPr/>
            <p:nvPr/>
          </p:nvSpPr>
          <p:spPr>
            <a:xfrm>
              <a:off x="1455617" y="4853047"/>
              <a:ext cx="10003566" cy="3474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411534" y="4853047"/>
              <a:ext cx="1957574" cy="3474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381694" y="4328899"/>
              <a:ext cx="2017252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Heart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Enhancer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10077" y="4764087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286566" y="4853047"/>
              <a:ext cx="1957574" cy="34747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256726" y="4328899"/>
              <a:ext cx="2017252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Liver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Enhancer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131484" y="4851634"/>
              <a:ext cx="1957574" cy="347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01644" y="4316335"/>
              <a:ext cx="2017252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Kidney Enhancer</a:t>
              </a:r>
            </a:p>
          </p:txBody>
        </p:sp>
      </p:grpSp>
      <p:sp>
        <p:nvSpPr>
          <p:cNvPr id="60" name="Slide Number Placeholder 1">
            <a:extLst>
              <a:ext uri="{FF2B5EF4-FFF2-40B4-BE49-F238E27FC236}">
                <a16:creationId xmlns:a16="http://schemas.microsoft.com/office/drawing/2014/main" id="{272DC1F7-4056-4C04-A1CC-95FA8A97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52</a:t>
            </a:fld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24BED4-7216-40E7-83B6-1ABF058E492B}"/>
              </a:ext>
            </a:extLst>
          </p:cNvPr>
          <p:cNvCxnSpPr/>
          <p:nvPr/>
        </p:nvCxnSpPr>
        <p:spPr>
          <a:xfrm>
            <a:off x="1182946" y="2285216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472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B9A5-0E2C-4AEA-955F-212357A1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HMM?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9315-30DE-46FA-A4C0-537E3009B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Unsupervised</a:t>
            </a:r>
          </a:p>
          <a:p>
            <a:r>
              <a:rPr lang="en-US" sz="3200" dirty="0"/>
              <a:t>Can find new enhancer types</a:t>
            </a:r>
          </a:p>
          <a:p>
            <a:r>
              <a:rPr lang="en-US" sz="3200" dirty="0"/>
              <a:t>Widely researched for biological sequences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18C3A-5C04-48A6-8B04-CA089A81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93A37C-49B2-4EA4-9280-693F6EC5483D}"/>
              </a:ext>
            </a:extLst>
          </p:cNvPr>
          <p:cNvGrpSpPr/>
          <p:nvPr/>
        </p:nvGrpSpPr>
        <p:grpSpPr>
          <a:xfrm>
            <a:off x="8928164" y="4145640"/>
            <a:ext cx="2516783" cy="1570124"/>
            <a:chOff x="910437" y="2060362"/>
            <a:chExt cx="2516783" cy="15701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FDF648B-4C03-420E-8FDE-F8845EE014FC}"/>
                    </a:ext>
                  </a:extLst>
                </p:cNvPr>
                <p:cNvSpPr/>
                <p:nvPr/>
              </p:nvSpPr>
              <p:spPr>
                <a:xfrm>
                  <a:off x="1340782" y="2447714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FDF648B-4C03-420E-8FDE-F8845EE01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782" y="2447714"/>
                  <a:ext cx="502920" cy="5029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2DF9E08-309A-433F-B86D-117181BE97F2}"/>
                    </a:ext>
                  </a:extLst>
                </p:cNvPr>
                <p:cNvSpPr/>
                <p:nvPr/>
              </p:nvSpPr>
              <p:spPr>
                <a:xfrm>
                  <a:off x="2475677" y="2447714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𝐸𝑁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2DF9E08-309A-433F-B86D-117181BE97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5677" y="2447714"/>
                  <a:ext cx="502920" cy="5029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6CC01F67-CAC3-4DA9-BBC9-BCCF2912C7FC}"/>
                    </a:ext>
                  </a:extLst>
                </p:cNvPr>
                <p:cNvSpPr/>
                <p:nvPr/>
              </p:nvSpPr>
              <p:spPr>
                <a:xfrm>
                  <a:off x="1686567" y="2163656"/>
                  <a:ext cx="1018247" cy="457200"/>
                </a:xfrm>
                <a:prstGeom prst="arc">
                  <a:avLst>
                    <a:gd name="adj1" fmla="val 11026958"/>
                    <a:gd name="adj2" fmla="val 0"/>
                  </a:avLst>
                </a:prstGeom>
                <a:ln w="28575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6CC01F67-CAC3-4DA9-BBC9-BCCF2912C7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7" y="2163656"/>
                  <a:ext cx="1018247" cy="457200"/>
                </a:xfrm>
                <a:prstGeom prst="arc">
                  <a:avLst>
                    <a:gd name="adj1" fmla="val 11026958"/>
                    <a:gd name="adj2" fmla="val 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c 7">
              <a:extLst>
                <a:ext uri="{FF2B5EF4-FFF2-40B4-BE49-F238E27FC236}">
                  <a16:creationId xmlns:a16="http://schemas.microsoft.com/office/drawing/2014/main" id="{F4C7D4E1-4BA2-4462-AEAD-5B4D072F6300}"/>
                </a:ext>
              </a:extLst>
            </p:cNvPr>
            <p:cNvSpPr/>
            <p:nvPr/>
          </p:nvSpPr>
          <p:spPr>
            <a:xfrm rot="10800000">
              <a:off x="1686567" y="2747990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EF97805-2BCB-4ED3-ABA9-3EF05D17D3AB}"/>
                    </a:ext>
                  </a:extLst>
                </p:cNvPr>
                <p:cNvSpPr/>
                <p:nvPr/>
              </p:nvSpPr>
              <p:spPr>
                <a:xfrm>
                  <a:off x="1877240" y="3168821"/>
                  <a:ext cx="6559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EF97805-2BCB-4ED3-ABA9-3EF05D17D3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240" y="3168821"/>
                  <a:ext cx="65594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85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3B500950-2BC2-4AAF-8B29-C0C37F81260A}"/>
                </a:ext>
              </a:extLst>
            </p:cNvPr>
            <p:cNvSpPr/>
            <p:nvPr/>
          </p:nvSpPr>
          <p:spPr>
            <a:xfrm rot="5400000">
              <a:off x="2999357" y="2480650"/>
              <a:ext cx="315684" cy="476733"/>
            </a:xfrm>
            <a:prstGeom prst="arc">
              <a:avLst>
                <a:gd name="adj1" fmla="val 8739865"/>
                <a:gd name="adj2" fmla="val 2234594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FA4986D-9FCD-4814-B637-DF889B60C5E0}"/>
                    </a:ext>
                  </a:extLst>
                </p:cNvPr>
                <p:cNvSpPr/>
                <p:nvPr/>
              </p:nvSpPr>
              <p:spPr>
                <a:xfrm>
                  <a:off x="2926763" y="2552655"/>
                  <a:ext cx="50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FA4986D-9FCD-4814-B637-DF889B60C5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763" y="2552655"/>
                  <a:ext cx="500457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4F27D3D9-A84E-412C-BB82-5207486E11F2}"/>
                </a:ext>
              </a:extLst>
            </p:cNvPr>
            <p:cNvSpPr/>
            <p:nvPr/>
          </p:nvSpPr>
          <p:spPr>
            <a:xfrm rot="16200000">
              <a:off x="1001751" y="2466340"/>
              <a:ext cx="309639" cy="457200"/>
            </a:xfrm>
            <a:prstGeom prst="arc">
              <a:avLst>
                <a:gd name="adj1" fmla="val 8739865"/>
                <a:gd name="adj2" fmla="val 1898732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F5E4EF-1069-4EF3-A61E-FF412A8A6CA4}"/>
                    </a:ext>
                  </a:extLst>
                </p:cNvPr>
                <p:cNvSpPr/>
                <p:nvPr/>
              </p:nvSpPr>
              <p:spPr>
                <a:xfrm>
                  <a:off x="910437" y="2531956"/>
                  <a:ext cx="50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F5E4EF-1069-4EF3-A61E-FF412A8A6C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37" y="2531956"/>
                  <a:ext cx="500457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6732EAB-1B87-4393-962E-BA77524C9490}"/>
                </a:ext>
              </a:extLst>
            </p:cNvPr>
            <p:cNvCxnSpPr/>
            <p:nvPr/>
          </p:nvCxnSpPr>
          <p:spPr>
            <a:xfrm>
              <a:off x="2895912" y="2957426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8B5482-D703-4261-B05B-65153BA31A04}"/>
                </a:ext>
              </a:extLst>
            </p:cNvPr>
            <p:cNvCxnSpPr/>
            <p:nvPr/>
          </p:nvCxnSpPr>
          <p:spPr>
            <a:xfrm>
              <a:off x="1141330" y="2216915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700AE90-FD31-45E1-8337-F8E03A2E6091}"/>
                    </a:ext>
                  </a:extLst>
                </p:cNvPr>
                <p:cNvSpPr/>
                <p:nvPr/>
              </p:nvSpPr>
              <p:spPr>
                <a:xfrm>
                  <a:off x="1155930" y="2060362"/>
                  <a:ext cx="50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700AE90-FD31-45E1-8337-F8E03A2E60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930" y="2060362"/>
                  <a:ext cx="500457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26127B-910C-4D63-8949-9129FE94307A}"/>
                </a:ext>
              </a:extLst>
            </p:cNvPr>
            <p:cNvCxnSpPr/>
            <p:nvPr/>
          </p:nvCxnSpPr>
          <p:spPr>
            <a:xfrm flipH="1">
              <a:off x="2996051" y="2227438"/>
              <a:ext cx="225938" cy="2202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9D47AEB-CEAE-457F-8043-8F7C84866ACC}"/>
                    </a:ext>
                  </a:extLst>
                </p:cNvPr>
                <p:cNvSpPr/>
                <p:nvPr/>
              </p:nvSpPr>
              <p:spPr>
                <a:xfrm>
                  <a:off x="2750646" y="2060363"/>
                  <a:ext cx="50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9D47AEB-CEAE-457F-8043-8F7C84866A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646" y="2060363"/>
                  <a:ext cx="500457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057F6-256F-4431-B0A4-51AEEDD2ACF4}"/>
                </a:ext>
              </a:extLst>
            </p:cNvPr>
            <p:cNvCxnSpPr/>
            <p:nvPr/>
          </p:nvCxnSpPr>
          <p:spPr>
            <a:xfrm>
              <a:off x="1412783" y="2946824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C238237-7CF6-4A33-A5C0-3BD3899648F5}"/>
                    </a:ext>
                  </a:extLst>
                </p:cNvPr>
                <p:cNvSpPr/>
                <p:nvPr/>
              </p:nvSpPr>
              <p:spPr>
                <a:xfrm>
                  <a:off x="1029710" y="3187227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C238237-7CF6-4A33-A5C0-3BD3899648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10" y="3187227"/>
                  <a:ext cx="237744" cy="241773"/>
                </a:xfrm>
                <a:prstGeom prst="rect">
                  <a:avLst/>
                </a:prstGeom>
                <a:blipFill>
                  <a:blip r:embed="rId11"/>
                  <a:stretch>
                    <a:fillRect l="-4878" r="-2439" b="-2381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EE42307-62CD-4131-8342-4041D45DB5AE}"/>
                    </a:ext>
                  </a:extLst>
                </p:cNvPr>
                <p:cNvSpPr/>
                <p:nvPr/>
              </p:nvSpPr>
              <p:spPr>
                <a:xfrm>
                  <a:off x="1300582" y="3187227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EE42307-62CD-4131-8342-4041D45DB5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582" y="3187227"/>
                  <a:ext cx="237744" cy="241773"/>
                </a:xfrm>
                <a:prstGeom prst="rect">
                  <a:avLst/>
                </a:prstGeom>
                <a:blipFill>
                  <a:blip r:embed="rId12"/>
                  <a:stretch>
                    <a:fillRect l="-4878" b="-2381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159BE29-CCFF-424C-98EB-E10EDF89F3E5}"/>
                    </a:ext>
                  </a:extLst>
                </p:cNvPr>
                <p:cNvSpPr/>
                <p:nvPr/>
              </p:nvSpPr>
              <p:spPr>
                <a:xfrm>
                  <a:off x="935787" y="3356597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159BE29-CCFF-424C-98EB-E10EDF89F3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787" y="3356597"/>
                  <a:ext cx="237744" cy="241773"/>
                </a:xfrm>
                <a:prstGeom prst="rect">
                  <a:avLst/>
                </a:prstGeom>
                <a:blipFill>
                  <a:blip r:embed="rId13"/>
                  <a:stretch>
                    <a:fillRect l="-4878" r="-2439" b="-487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9257493-3E47-4153-84BF-161087975559}"/>
                    </a:ext>
                  </a:extLst>
                </p:cNvPr>
                <p:cNvSpPr/>
                <p:nvPr/>
              </p:nvSpPr>
              <p:spPr>
                <a:xfrm>
                  <a:off x="1217873" y="3356597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9257493-3E47-4153-84BF-1610879755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873" y="3356597"/>
                  <a:ext cx="237744" cy="241773"/>
                </a:xfrm>
                <a:prstGeom prst="rect">
                  <a:avLst/>
                </a:prstGeom>
                <a:blipFill>
                  <a:blip r:embed="rId14"/>
                  <a:stretch>
                    <a:fillRect l="-4878" b="-487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1FFEB82-077C-4D87-97C9-BF86FEF497F8}"/>
                    </a:ext>
                  </a:extLst>
                </p:cNvPr>
                <p:cNvSpPr/>
                <p:nvPr/>
              </p:nvSpPr>
              <p:spPr>
                <a:xfrm>
                  <a:off x="2529088" y="3191399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1FFEB82-077C-4D87-97C9-BF86FEF49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088" y="3191399"/>
                  <a:ext cx="237744" cy="241773"/>
                </a:xfrm>
                <a:prstGeom prst="rect">
                  <a:avLst/>
                </a:prstGeom>
                <a:blipFill>
                  <a:blip r:embed="rId15"/>
                  <a:stretch>
                    <a:fillRect l="-4878" r="-2439" b="-487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81906C5-5C13-4412-830C-03577D2DDEA8}"/>
                    </a:ext>
                  </a:extLst>
                </p:cNvPr>
                <p:cNvSpPr/>
                <p:nvPr/>
              </p:nvSpPr>
              <p:spPr>
                <a:xfrm>
                  <a:off x="2799960" y="3191399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81906C5-5C13-4412-830C-03577D2DD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9960" y="3191399"/>
                  <a:ext cx="237744" cy="241773"/>
                </a:xfrm>
                <a:prstGeom prst="rect">
                  <a:avLst/>
                </a:prstGeom>
                <a:blipFill>
                  <a:blip r:embed="rId16"/>
                  <a:stretch>
                    <a:fillRect l="-4878" b="-4878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890DBDD-27F0-4C7F-A79B-4CAD72404CE5}"/>
                    </a:ext>
                  </a:extLst>
                </p:cNvPr>
                <p:cNvSpPr/>
                <p:nvPr/>
              </p:nvSpPr>
              <p:spPr>
                <a:xfrm>
                  <a:off x="2435165" y="3360769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890DBDD-27F0-4C7F-A79B-4CAD72404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165" y="3360769"/>
                  <a:ext cx="237744" cy="241773"/>
                </a:xfrm>
                <a:prstGeom prst="rect">
                  <a:avLst/>
                </a:prstGeom>
                <a:blipFill>
                  <a:blip r:embed="rId17"/>
                  <a:stretch>
                    <a:fillRect l="-4878" r="-2439" b="-4762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CED52B-8C94-4368-BBEB-1CB0D31019B6}"/>
                    </a:ext>
                  </a:extLst>
                </p:cNvPr>
                <p:cNvSpPr/>
                <p:nvPr/>
              </p:nvSpPr>
              <p:spPr>
                <a:xfrm>
                  <a:off x="2717251" y="3360769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CED52B-8C94-4368-BBEB-1CB0D31019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251" y="3360769"/>
                  <a:ext cx="237744" cy="241773"/>
                </a:xfrm>
                <a:prstGeom prst="rect">
                  <a:avLst/>
                </a:prstGeom>
                <a:blipFill>
                  <a:blip r:embed="rId18"/>
                  <a:stretch>
                    <a:fillRect l="-4878" b="-4762"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A35FA5C2-E941-4B16-BD0D-ACAB9A84F03B}"/>
                    </a:ext>
                  </a:extLst>
                </p:cNvPr>
                <p:cNvSpPr/>
                <p:nvPr/>
              </p:nvSpPr>
              <p:spPr>
                <a:xfrm>
                  <a:off x="1686567" y="2163656"/>
                  <a:ext cx="1018247" cy="457200"/>
                </a:xfrm>
                <a:prstGeom prst="arc">
                  <a:avLst>
                    <a:gd name="adj1" fmla="val 11026958"/>
                    <a:gd name="adj2" fmla="val 0"/>
                  </a:avLst>
                </a:prstGeom>
                <a:ln w="28575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A35FA5C2-E941-4B16-BD0D-ACAB9A84F0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7" y="2163656"/>
                  <a:ext cx="1018247" cy="457200"/>
                </a:xfrm>
                <a:prstGeom prst="arc">
                  <a:avLst>
                    <a:gd name="adj1" fmla="val 11026958"/>
                    <a:gd name="adj2" fmla="val 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8D769C5C-D02D-442E-B322-FB823FC00619}"/>
                </a:ext>
              </a:extLst>
            </p:cNvPr>
            <p:cNvSpPr/>
            <p:nvPr/>
          </p:nvSpPr>
          <p:spPr>
            <a:xfrm rot="10800000">
              <a:off x="1686567" y="2747990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29F66ACA-D61D-4C5D-8003-5209FCE8918B}"/>
                </a:ext>
              </a:extLst>
            </p:cNvPr>
            <p:cNvSpPr/>
            <p:nvPr/>
          </p:nvSpPr>
          <p:spPr>
            <a:xfrm rot="5400000">
              <a:off x="2999357" y="2480650"/>
              <a:ext cx="315684" cy="476733"/>
            </a:xfrm>
            <a:prstGeom prst="arc">
              <a:avLst>
                <a:gd name="adj1" fmla="val 8739865"/>
                <a:gd name="adj2" fmla="val 2234594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9DD052E-EDC4-4B99-B2D0-7A4870666C4B}"/>
                    </a:ext>
                  </a:extLst>
                </p:cNvPr>
                <p:cNvSpPr/>
                <p:nvPr/>
              </p:nvSpPr>
              <p:spPr>
                <a:xfrm>
                  <a:off x="2926763" y="2552655"/>
                  <a:ext cx="50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9DD052E-EDC4-4B99-B2D0-7A4870666C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763" y="2552655"/>
                  <a:ext cx="500457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0FC9E2F-1F5C-4718-9C09-755E78D9A3AE}"/>
                </a:ext>
              </a:extLst>
            </p:cNvPr>
            <p:cNvSpPr/>
            <p:nvPr/>
          </p:nvSpPr>
          <p:spPr>
            <a:xfrm rot="16200000">
              <a:off x="1001751" y="2466340"/>
              <a:ext cx="309639" cy="457200"/>
            </a:xfrm>
            <a:prstGeom prst="arc">
              <a:avLst>
                <a:gd name="adj1" fmla="val 8739865"/>
                <a:gd name="adj2" fmla="val 1898732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67814F6-833A-484C-A59B-793A5B36DBBF}"/>
                    </a:ext>
                  </a:extLst>
                </p:cNvPr>
                <p:cNvSpPr/>
                <p:nvPr/>
              </p:nvSpPr>
              <p:spPr>
                <a:xfrm>
                  <a:off x="910437" y="2531956"/>
                  <a:ext cx="50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67814F6-833A-484C-A59B-793A5B36DB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37" y="2531956"/>
                  <a:ext cx="500457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0EE76D5-2BEA-4BE7-90AB-74157D02C7E0}"/>
                </a:ext>
              </a:extLst>
            </p:cNvPr>
            <p:cNvCxnSpPr/>
            <p:nvPr/>
          </p:nvCxnSpPr>
          <p:spPr>
            <a:xfrm>
              <a:off x="2895912" y="2957426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9CFFCBA-F38A-4D17-84A3-8E3360B66E1B}"/>
                </a:ext>
              </a:extLst>
            </p:cNvPr>
            <p:cNvCxnSpPr/>
            <p:nvPr/>
          </p:nvCxnSpPr>
          <p:spPr>
            <a:xfrm>
              <a:off x="1141330" y="2216915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49D2AA1-A3E5-48F0-8337-49999C9CC067}"/>
                    </a:ext>
                  </a:extLst>
                </p:cNvPr>
                <p:cNvSpPr/>
                <p:nvPr/>
              </p:nvSpPr>
              <p:spPr>
                <a:xfrm>
                  <a:off x="1155930" y="2060362"/>
                  <a:ext cx="50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49D2AA1-A3E5-48F0-8337-49999C9CC0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930" y="2060362"/>
                  <a:ext cx="500457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3B7D9E-464B-45D9-9DD5-40C4249E1C61}"/>
                </a:ext>
              </a:extLst>
            </p:cNvPr>
            <p:cNvCxnSpPr/>
            <p:nvPr/>
          </p:nvCxnSpPr>
          <p:spPr>
            <a:xfrm flipH="1">
              <a:off x="2996051" y="2227438"/>
              <a:ext cx="225938" cy="2202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B2DFDFE-942D-40D6-AE98-B7EBD393D9E1}"/>
                    </a:ext>
                  </a:extLst>
                </p:cNvPr>
                <p:cNvSpPr/>
                <p:nvPr/>
              </p:nvSpPr>
              <p:spPr>
                <a:xfrm>
                  <a:off x="2750646" y="2060363"/>
                  <a:ext cx="50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B2DFDFE-942D-40D6-AE98-B7EBD393D9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646" y="2060363"/>
                  <a:ext cx="500457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CB3C4B1-1029-4DBB-88DD-98B03FE37C55}"/>
                </a:ext>
              </a:extLst>
            </p:cNvPr>
            <p:cNvCxnSpPr/>
            <p:nvPr/>
          </p:nvCxnSpPr>
          <p:spPr>
            <a:xfrm>
              <a:off x="1412783" y="2946824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433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B9A5-0E2C-4AEA-955F-212357A1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9315-30DE-46FA-A4C0-537E3009B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Structure of enhancers</a:t>
            </a:r>
          </a:p>
          <a:p>
            <a:r>
              <a:rPr lang="en-US" sz="3200" dirty="0"/>
              <a:t>HMM can annotate sequences</a:t>
            </a:r>
          </a:p>
          <a:p>
            <a:endParaRPr lang="en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18C3A-5C04-48A6-8B04-CA089A81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25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B9A5-0E2C-4AEA-955F-212357A1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9315-30DE-46FA-A4C0-537E3009B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Structure of enhancers</a:t>
            </a:r>
          </a:p>
          <a:p>
            <a:r>
              <a:rPr lang="en-US" sz="3200" dirty="0"/>
              <a:t>HMM can annotate sequences</a:t>
            </a:r>
          </a:p>
          <a:p>
            <a:r>
              <a:rPr lang="en-US" sz="3200" b="1" dirty="0"/>
              <a:t>Can we adjust HMM to find enhancers?</a:t>
            </a:r>
          </a:p>
          <a:p>
            <a:endParaRPr lang="en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18C3A-5C04-48A6-8B04-CA089A81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05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 Insights</a:t>
            </a:r>
          </a:p>
        </p:txBody>
      </p:sp>
    </p:spTree>
    <p:extLst>
      <p:ext uri="{BB962C8B-B14F-4D97-AF65-F5344CB8AC3E}">
        <p14:creationId xmlns:p14="http://schemas.microsoft.com/office/powerpoint/2010/main" val="610501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TF binding sites </a:t>
            </a:r>
            <a:r>
              <a:rPr lang="en-US" sz="3200" dirty="0"/>
              <a:t>presence</a:t>
            </a:r>
            <a:endParaRPr lang="en-GB" sz="3200" dirty="0"/>
          </a:p>
          <a:p>
            <a:pPr lvl="1"/>
            <a:r>
              <a:rPr lang="en-GB" sz="3200" dirty="0"/>
              <a:t>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92852" y="5249371"/>
            <a:ext cx="45582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Lenardo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et al., 1987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Xu et al., 2007</a:t>
            </a:r>
          </a:p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et al.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2011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Yáñez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-Cuna et al., 2014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F0E32E-A883-4289-875F-5B2DDFE1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TF binding sites </a:t>
            </a:r>
            <a:r>
              <a:rPr lang="en-US" sz="3200" dirty="0"/>
              <a:t>presence</a:t>
            </a:r>
            <a:endParaRPr lang="en-GB" sz="3200" dirty="0"/>
          </a:p>
          <a:p>
            <a:pPr lvl="1"/>
            <a:r>
              <a:rPr lang="en-GB" sz="3200" dirty="0"/>
              <a:t>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  <a:p>
            <a:r>
              <a:rPr lang="en-GB" sz="3600" dirty="0"/>
              <a:t>Enhancers of different tissues</a:t>
            </a:r>
          </a:p>
          <a:p>
            <a:pPr lvl="1"/>
            <a:r>
              <a:rPr lang="en-GB" sz="3200" dirty="0"/>
              <a:t>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2852" y="5249371"/>
            <a:ext cx="45582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Xu et al., 2007</a:t>
            </a:r>
          </a:p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et al.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2011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Yáñez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-Cuna et al., 2014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84311-0C8B-4787-9EEC-058868A3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4084912" y="367112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" sz="36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60" y="3671124"/>
            <a:ext cx="4691271" cy="2286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6548" y="2217915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323386" y="4398338"/>
            <a:ext cx="814074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21651" y="2910412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70900" y="3158401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0520" y="1733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Modeling Binding Sites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19B78-E46E-4DD7-B375-C7F63A93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0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5AFDD-9E83-4693-AAF1-656E6BE3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74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 + TF States</a:t>
            </a:r>
            <a:endParaRPr lang="en-IL" dirty="0"/>
          </a:p>
        </p:txBody>
      </p:sp>
      <p:sp>
        <p:nvSpPr>
          <p:cNvPr id="172" name="Rectangle 171"/>
          <p:cNvSpPr/>
          <p:nvPr/>
        </p:nvSpPr>
        <p:spPr>
          <a:xfrm>
            <a:off x="1307434" y="6044400"/>
            <a:ext cx="10003566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263351" y="6044400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8408562" y="5507458"/>
            <a:ext cx="1667150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Heart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161894" y="5953797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845698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9002019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986739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61566" y="5507458"/>
            <a:ext cx="1957574" cy="884414"/>
            <a:chOff x="3102920" y="5507458"/>
            <a:chExt cx="1957574" cy="884414"/>
          </a:xfrm>
        </p:grpSpPr>
        <p:grpSp>
          <p:nvGrpSpPr>
            <p:cNvPr id="175" name="Group 174"/>
            <p:cNvGrpSpPr/>
            <p:nvPr/>
          </p:nvGrpSpPr>
          <p:grpSpPr>
            <a:xfrm>
              <a:off x="3102920" y="5507458"/>
              <a:ext cx="1957574" cy="882771"/>
              <a:chOff x="6378453" y="4317748"/>
              <a:chExt cx="1957574" cy="882771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523664" y="4317748"/>
                <a:ext cx="1667150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Kidney Enhancer</a:t>
                </a:r>
              </a:p>
            </p:txBody>
          </p:sp>
        </p:grpSp>
        <p:sp>
          <p:nvSpPr>
            <p:cNvPr id="183" name="Rectangle 182"/>
            <p:cNvSpPr/>
            <p:nvPr/>
          </p:nvSpPr>
          <p:spPr>
            <a:xfrm>
              <a:off x="3523139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749661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55" name="Rectangle 154"/>
          <p:cNvSpPr/>
          <p:nvPr/>
        </p:nvSpPr>
        <p:spPr>
          <a:xfrm>
            <a:off x="5436774" y="6042757"/>
            <a:ext cx="202025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4" name="Slide Number Placeholder 1">
            <a:extLst>
              <a:ext uri="{FF2B5EF4-FFF2-40B4-BE49-F238E27FC236}">
                <a16:creationId xmlns:a16="http://schemas.microsoft.com/office/drawing/2014/main" id="{4EB8218E-3D78-4B84-8362-1BE19CD5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0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 + TF States</a:t>
            </a:r>
            <a:endParaRPr lang="en-IL" dirty="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-544420" y="2516377"/>
            <a:ext cx="3195133" cy="1252853"/>
          </a:xfrm>
          <a:prstGeom prst="arc">
            <a:avLst>
              <a:gd name="adj1" fmla="val 12255481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 171"/>
          <p:cNvSpPr/>
          <p:nvPr/>
        </p:nvSpPr>
        <p:spPr>
          <a:xfrm>
            <a:off x="1307434" y="6044400"/>
            <a:ext cx="10003566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263351" y="6044400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8408562" y="5507458"/>
            <a:ext cx="1667150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Heart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161894" y="5953797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845698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9002019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986739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61566" y="5507458"/>
            <a:ext cx="1957574" cy="884414"/>
            <a:chOff x="3102920" y="5507458"/>
            <a:chExt cx="1957574" cy="884414"/>
          </a:xfrm>
        </p:grpSpPr>
        <p:grpSp>
          <p:nvGrpSpPr>
            <p:cNvPr id="175" name="Group 174"/>
            <p:cNvGrpSpPr/>
            <p:nvPr/>
          </p:nvGrpSpPr>
          <p:grpSpPr>
            <a:xfrm>
              <a:off x="3102920" y="5507458"/>
              <a:ext cx="1957574" cy="882771"/>
              <a:chOff x="6378453" y="4317748"/>
              <a:chExt cx="1957574" cy="882771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523664" y="4317748"/>
                <a:ext cx="1667150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Kidney Enhancer</a:t>
                </a:r>
              </a:p>
            </p:txBody>
          </p:sp>
        </p:grpSp>
        <p:sp>
          <p:nvSpPr>
            <p:cNvPr id="183" name="Rectangle 182"/>
            <p:cNvSpPr/>
            <p:nvPr/>
          </p:nvSpPr>
          <p:spPr>
            <a:xfrm>
              <a:off x="3523139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749661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7639" y="3924269"/>
            <a:ext cx="2853261" cy="1463925"/>
            <a:chOff x="649674" y="3326287"/>
            <a:chExt cx="2853261" cy="1463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/>
                <p:nvPr/>
              </p:nvSpPr>
              <p:spPr>
                <a:xfrm>
                  <a:off x="1298511" y="3727973"/>
                  <a:ext cx="394722" cy="379999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410D0F-91C4-4FCB-B37F-3513E618E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511" y="3727973"/>
                  <a:ext cx="394722" cy="379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433" r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A2C6A64-12BA-4BF8-91D1-EEC473C983C1}"/>
                    </a:ext>
                  </a:extLst>
                </p:cNvPr>
                <p:cNvSpPr/>
                <p:nvPr/>
              </p:nvSpPr>
              <p:spPr>
                <a:xfrm>
                  <a:off x="2071085" y="3730314"/>
                  <a:ext cx="394722" cy="3799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A2C6A64-12BA-4BF8-91D1-EEC473C98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085" y="3730314"/>
                  <a:ext cx="394722" cy="379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448" r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33BE173-E5CA-43CD-9796-55710AF9A30E}"/>
                    </a:ext>
                  </a:extLst>
                </p:cNvPr>
                <p:cNvSpPr/>
                <p:nvPr/>
              </p:nvSpPr>
              <p:spPr>
                <a:xfrm>
                  <a:off x="898754" y="4363063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33BE173-E5CA-43CD-9796-55710AF9A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754" y="4363063"/>
                  <a:ext cx="256570" cy="25118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3032EA7-E059-46BB-BCE1-5A0B34445A1A}"/>
                </a:ext>
              </a:extLst>
            </p:cNvPr>
            <p:cNvCxnSpPr/>
            <p:nvPr/>
          </p:nvCxnSpPr>
          <p:spPr>
            <a:xfrm flipH="1">
              <a:off x="1350868" y="4116131"/>
              <a:ext cx="0" cy="2184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E2CD84B-EA0A-4749-91C0-36E30B690396}"/>
                    </a:ext>
                  </a:extLst>
                </p:cNvPr>
                <p:cNvSpPr/>
                <p:nvPr/>
              </p:nvSpPr>
              <p:spPr>
                <a:xfrm>
                  <a:off x="1191075" y="4363063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E2CD84B-EA0A-4749-91C0-36E30B690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075" y="4363063"/>
                  <a:ext cx="256570" cy="25118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C434BE2-A263-429F-92D6-97C81E6116A3}"/>
                    </a:ext>
                  </a:extLst>
                </p:cNvPr>
                <p:cNvSpPr/>
                <p:nvPr/>
              </p:nvSpPr>
              <p:spPr>
                <a:xfrm>
                  <a:off x="797394" y="4539027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C434BE2-A263-429F-92D6-97C81E6116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94" y="4539027"/>
                  <a:ext cx="256570" cy="25118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2DF2B30-8A0B-4C68-B006-4A4AD0696DA0}"/>
                    </a:ext>
                  </a:extLst>
                </p:cNvPr>
                <p:cNvSpPr/>
                <p:nvPr/>
              </p:nvSpPr>
              <p:spPr>
                <a:xfrm>
                  <a:off x="1101817" y="4539027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2DF2B30-8A0B-4C68-B006-4A4AD0696D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817" y="4539027"/>
                  <a:ext cx="256570" cy="25118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9823F8D-A6EA-4F45-A7F0-761608C18A30}"/>
                    </a:ext>
                  </a:extLst>
                </p:cNvPr>
                <p:cNvSpPr/>
                <p:nvPr/>
              </p:nvSpPr>
              <p:spPr>
                <a:xfrm>
                  <a:off x="2589649" y="3731986"/>
                  <a:ext cx="394722" cy="3799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9823F8D-A6EA-4F45-A7F0-761608C18A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649" y="3731986"/>
                  <a:ext cx="394722" cy="379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0448" r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54A12AB-D19F-4C13-ABA7-8C27AEF4F9A1}"/>
                    </a:ext>
                  </a:extLst>
                </p:cNvPr>
                <p:cNvSpPr/>
                <p:nvPr/>
              </p:nvSpPr>
              <p:spPr>
                <a:xfrm>
                  <a:off x="3108213" y="3727973"/>
                  <a:ext cx="394722" cy="3799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54A12AB-D19F-4C13-ABA7-8C27AEF4F9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213" y="3727973"/>
                  <a:ext cx="394722" cy="379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0448" r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BCADE21-98F8-460B-9CA5-B6128C3E4127}"/>
                    </a:ext>
                  </a:extLst>
                </p:cNvPr>
                <p:cNvSpPr/>
                <p:nvPr/>
              </p:nvSpPr>
              <p:spPr>
                <a:xfrm>
                  <a:off x="649674" y="4109410"/>
                  <a:ext cx="455319" cy="287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BCADE21-98F8-460B-9CA5-B6128C3E4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74" y="4109410"/>
                  <a:ext cx="455319" cy="2877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32C09FAE-B7FB-47FC-AC6B-0404674C19EE}"/>
                </a:ext>
              </a:extLst>
            </p:cNvPr>
            <p:cNvSpPr/>
            <p:nvPr/>
          </p:nvSpPr>
          <p:spPr>
            <a:xfrm>
              <a:off x="1541895" y="3375571"/>
              <a:ext cx="1256783" cy="532471"/>
            </a:xfrm>
            <a:prstGeom prst="arc">
              <a:avLst>
                <a:gd name="adj1" fmla="val 10995027"/>
                <a:gd name="adj2" fmla="val 89958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8358587C-CBDC-4417-94C9-5275E4695F77}"/>
                </a:ext>
              </a:extLst>
            </p:cNvPr>
            <p:cNvSpPr/>
            <p:nvPr/>
          </p:nvSpPr>
          <p:spPr>
            <a:xfrm rot="10800000">
              <a:off x="1533415" y="3972788"/>
              <a:ext cx="785512" cy="462675"/>
            </a:xfrm>
            <a:prstGeom prst="arc">
              <a:avLst>
                <a:gd name="adj1" fmla="val 1097886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934255EF-13FF-487D-BFA6-7C2C780A9F14}"/>
                </a:ext>
              </a:extLst>
            </p:cNvPr>
            <p:cNvSpPr/>
            <p:nvPr/>
          </p:nvSpPr>
          <p:spPr>
            <a:xfrm rot="16200000">
              <a:off x="961122" y="3734839"/>
              <a:ext cx="321693" cy="493403"/>
            </a:xfrm>
            <a:prstGeom prst="arc">
              <a:avLst>
                <a:gd name="adj1" fmla="val 8678828"/>
                <a:gd name="adj2" fmla="val 189880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71CFC5C6-DD37-4C6C-9F98-D0030412FE5B}"/>
                </a:ext>
              </a:extLst>
            </p:cNvPr>
            <p:cNvSpPr/>
            <p:nvPr/>
          </p:nvSpPr>
          <p:spPr>
            <a:xfrm>
              <a:off x="1555963" y="3437365"/>
              <a:ext cx="777034" cy="427498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AD899973-3D71-4C26-85B0-0497860996D9}"/>
                </a:ext>
              </a:extLst>
            </p:cNvPr>
            <p:cNvSpPr/>
            <p:nvPr/>
          </p:nvSpPr>
          <p:spPr>
            <a:xfrm>
              <a:off x="1533415" y="3326287"/>
              <a:ext cx="1766831" cy="646926"/>
            </a:xfrm>
            <a:prstGeom prst="arc">
              <a:avLst>
                <a:gd name="adj1" fmla="val 10896129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C5B65EC3-B010-4E81-ADF2-6B7AEECCCBCB}"/>
                </a:ext>
              </a:extLst>
            </p:cNvPr>
            <p:cNvSpPr/>
            <p:nvPr/>
          </p:nvSpPr>
          <p:spPr>
            <a:xfrm rot="10800000">
              <a:off x="1525391" y="3942888"/>
              <a:ext cx="1251356" cy="541798"/>
            </a:xfrm>
            <a:prstGeom prst="arc">
              <a:avLst>
                <a:gd name="adj1" fmla="val 1087374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Arc 131">
              <a:extLst>
                <a:ext uri="{FF2B5EF4-FFF2-40B4-BE49-F238E27FC236}">
                  <a16:creationId xmlns:a16="http://schemas.microsoft.com/office/drawing/2014/main" id="{1204ED8F-DD85-4706-89BD-45B37F687710}"/>
                </a:ext>
              </a:extLst>
            </p:cNvPr>
            <p:cNvSpPr/>
            <p:nvPr/>
          </p:nvSpPr>
          <p:spPr>
            <a:xfrm rot="10800000">
              <a:off x="1528712" y="3942887"/>
              <a:ext cx="1814811" cy="581431"/>
            </a:xfrm>
            <a:prstGeom prst="arc">
              <a:avLst>
                <a:gd name="adj1" fmla="val 10790489"/>
                <a:gd name="adj2" fmla="val 10077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852C4A09-5DCE-4A84-AC21-1D7AF50CF1F1}"/>
                    </a:ext>
                  </a:extLst>
                </p:cNvPr>
                <p:cNvSpPr/>
                <p:nvPr/>
              </p:nvSpPr>
              <p:spPr>
                <a:xfrm>
                  <a:off x="861186" y="3856002"/>
                  <a:ext cx="455319" cy="287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2C4A09-5DCE-4A84-AC21-1D7AF50CF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86" y="3856002"/>
                  <a:ext cx="455319" cy="2877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5931533C-75AB-47D4-B7E4-966A23D28CE5}"/>
                </a:ext>
              </a:extLst>
            </p:cNvPr>
            <p:cNvCxnSpPr/>
            <p:nvPr/>
          </p:nvCxnSpPr>
          <p:spPr>
            <a:xfrm>
              <a:off x="1072588" y="3479001"/>
              <a:ext cx="209847" cy="2239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8D4F7EE1-A7E3-451A-88CE-DE9E7CABA105}"/>
                    </a:ext>
                  </a:extLst>
                </p:cNvPr>
                <p:cNvSpPr/>
                <p:nvPr/>
              </p:nvSpPr>
              <p:spPr>
                <a:xfrm>
                  <a:off x="1130728" y="3346041"/>
                  <a:ext cx="455319" cy="287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4F7EE1-A7E3-451A-88CE-DE9E7CAB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728" y="3346041"/>
                  <a:ext cx="455319" cy="28778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279495" y="1442740"/>
                <a:ext cx="394722" cy="379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95" y="1442740"/>
                <a:ext cx="394722" cy="379999"/>
              </a:xfrm>
              <a:prstGeom prst="rect">
                <a:avLst/>
              </a:prstGeom>
              <a:blipFill>
                <a:blip r:embed="rId14"/>
                <a:stretch>
                  <a:fillRect l="-16418" r="-104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052069" y="1445080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69" y="1445080"/>
                <a:ext cx="394722" cy="379999"/>
              </a:xfrm>
              <a:prstGeom prst="rect">
                <a:avLst/>
              </a:prstGeom>
              <a:blipFill rotWithShape="0">
                <a:blip r:embed="rId15"/>
                <a:stretch>
                  <a:fillRect l="-12121" r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Arc 84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520797" y="1086541"/>
            <a:ext cx="1256783" cy="532471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512317" y="1683758"/>
            <a:ext cx="785512" cy="462675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940025" y="1445809"/>
            <a:ext cx="321693" cy="493403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879738" y="2071496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38" y="2071496"/>
                <a:ext cx="256570" cy="25118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331853" y="1832480"/>
            <a:ext cx="0" cy="218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172059" y="2071496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9" y="2071496"/>
                <a:ext cx="256570" cy="25118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778378" y="2247460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8" y="2247460"/>
                <a:ext cx="256570" cy="25118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082801" y="2247460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01" y="2247460"/>
                <a:ext cx="256570" cy="25118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570633" y="1446752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33" y="1446752"/>
                <a:ext cx="394722" cy="379999"/>
              </a:xfrm>
              <a:prstGeom prst="rect">
                <a:avLst/>
              </a:prstGeom>
              <a:blipFill rotWithShape="0">
                <a:blip r:embed="rId20"/>
                <a:stretch>
                  <a:fillRect l="-10606" r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089197" y="1442740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97" y="1442740"/>
                <a:ext cx="394722" cy="379999"/>
              </a:xfrm>
              <a:prstGeom prst="rect">
                <a:avLst/>
              </a:prstGeom>
              <a:blipFill rotWithShape="0">
                <a:blip r:embed="rId21"/>
                <a:stretch>
                  <a:fillRect l="-10448"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Arc 100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534866" y="1148335"/>
            <a:ext cx="777034" cy="427498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512317" y="1037257"/>
            <a:ext cx="1766831" cy="64692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504292" y="1653857"/>
            <a:ext cx="1292852" cy="513368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507614" y="1653857"/>
            <a:ext cx="1814811" cy="581431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840088" y="1566972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88" y="1566972"/>
                <a:ext cx="455319" cy="2877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657639" y="1264425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9" y="1264425"/>
                <a:ext cx="455319" cy="28778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1808022" y="1150308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2" y="1150308"/>
                <a:ext cx="439363" cy="2877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620246" y="1857068"/>
                <a:ext cx="329033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246" y="1857068"/>
                <a:ext cx="329033" cy="28778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048931" y="1204124"/>
            <a:ext cx="209847" cy="223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107071" y="1071163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1" y="1071163"/>
                <a:ext cx="455319" cy="28778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314196" y="1150308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196" y="1150308"/>
                <a:ext cx="439363" cy="28778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801420" y="1150308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420" y="1150308"/>
                <a:ext cx="439363" cy="2877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279495" y="2872428"/>
                <a:ext cx="394722" cy="37999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95" y="2872428"/>
                <a:ext cx="394722" cy="379999"/>
              </a:xfrm>
              <a:prstGeom prst="rect">
                <a:avLst/>
              </a:prstGeom>
              <a:blipFill>
                <a:blip r:embed="rId28"/>
                <a:stretch>
                  <a:fillRect l="-16418" r="-89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052069" y="2874768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69" y="2874768"/>
                <a:ext cx="394722" cy="379999"/>
              </a:xfrm>
              <a:prstGeom prst="rect">
                <a:avLst/>
              </a:prstGeom>
              <a:blipFill rotWithShape="0">
                <a:blip r:embed="rId29"/>
                <a:stretch>
                  <a:fillRect l="-12121" r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c 78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520797" y="2516229"/>
            <a:ext cx="1256783" cy="532471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512317" y="3113446"/>
            <a:ext cx="785512" cy="462675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940025" y="2875497"/>
            <a:ext cx="321693" cy="493403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879738" y="3501184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38" y="3501184"/>
                <a:ext cx="256570" cy="25118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331853" y="3262168"/>
            <a:ext cx="0" cy="218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172059" y="3501184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9" y="3501184"/>
                <a:ext cx="256570" cy="25118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778378" y="3677148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8" y="3677148"/>
                <a:ext cx="256570" cy="25118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082801" y="3677148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01" y="3677148"/>
                <a:ext cx="256570" cy="25118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570633" y="2876440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33" y="2876440"/>
                <a:ext cx="394722" cy="379999"/>
              </a:xfrm>
              <a:prstGeom prst="rect">
                <a:avLst/>
              </a:prstGeom>
              <a:blipFill rotWithShape="0">
                <a:blip r:embed="rId32"/>
                <a:stretch>
                  <a:fillRect l="-10606" r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089197" y="2872428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97" y="2872428"/>
                <a:ext cx="394722" cy="379999"/>
              </a:xfrm>
              <a:prstGeom prst="rect">
                <a:avLst/>
              </a:prstGeom>
              <a:blipFill rotWithShape="0">
                <a:blip r:embed="rId33"/>
                <a:stretch>
                  <a:fillRect l="-10448"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Arc 96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534866" y="2578023"/>
            <a:ext cx="777034" cy="427498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512317" y="2466945"/>
            <a:ext cx="1766831" cy="64692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504292" y="3083545"/>
            <a:ext cx="1292852" cy="513368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507614" y="3083545"/>
            <a:ext cx="1814811" cy="581431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840088" y="2996660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88" y="2996660"/>
                <a:ext cx="455319" cy="287782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657639" y="2694113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9" y="2694113"/>
                <a:ext cx="455319" cy="28778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1808022" y="2579996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2" y="2579996"/>
                <a:ext cx="439363" cy="28778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620246" y="3286756"/>
                <a:ext cx="329033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246" y="3286756"/>
                <a:ext cx="329033" cy="28778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048931" y="2633812"/>
            <a:ext cx="209847" cy="223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107071" y="2500851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1" y="2500851"/>
                <a:ext cx="455319" cy="28778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314196" y="2579996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196" y="2579996"/>
                <a:ext cx="439363" cy="28778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801420" y="2579996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420" y="2579996"/>
                <a:ext cx="439363" cy="28778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Arc 152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413285" y="3434514"/>
            <a:ext cx="1472228" cy="1155797"/>
          </a:xfrm>
          <a:prstGeom prst="arc">
            <a:avLst>
              <a:gd name="adj1" fmla="val 11656255"/>
              <a:gd name="adj2" fmla="val 1381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Arc 153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250830" y="1833328"/>
            <a:ext cx="1749258" cy="1155957"/>
          </a:xfrm>
          <a:prstGeom prst="arc">
            <a:avLst>
              <a:gd name="adj1" fmla="val 11671244"/>
              <a:gd name="adj2" fmla="val 20233193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5436774" y="6042757"/>
            <a:ext cx="202025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4" name="Slide Number Placeholder 1">
            <a:extLst>
              <a:ext uri="{FF2B5EF4-FFF2-40B4-BE49-F238E27FC236}">
                <a16:creationId xmlns:a16="http://schemas.microsoft.com/office/drawing/2014/main" id="{50B60FF1-FBBB-4A5C-9D61-1615C2E5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75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0" name="Rectangle 6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32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1" name="Straight Arrow Connector 680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2" name="Rectangle 6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3" name="Straight Arrow Connector 682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4" name="Rectangle 6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5" name="Straight Arrow Connector 684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6" name="Rectangle 6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32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7" name="Straight Arrow Connector 686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8" name="Rectangle 6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9" name="Straight Arrow Connector 688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0" name="Rectangle 6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329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1" name="Straight Arrow Connector 690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2" name="Rectangle 6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3" name="Straight Arrow Connector 692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4" name="Rectangle 6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33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5" name="Rectangle 6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6" name="Rectangle 6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33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7" name="Rectangle 6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33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8" name="Rectangle 6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33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9" name="Rectangle 69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33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0" name="Rectangle 6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33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1" name="Rectangle 7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33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2" name="Rectangle 7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33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3" name="Rectangle 7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3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4" name="Rectangle 7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3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5" name="Rectangle 7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4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7" name="Rectangle 7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8" name="Straight Arrow Connector 707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2" name="Rectangle 7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8" name="Rectangle 7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" name="Straight Arrow Connector 718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0" name="Rectangle 7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41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1" name="Rectangle 7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3" name="Rectangle 7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22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4" name="Straight Arrow Connector 723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5" name="Rectangle 7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2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7" name="Rectangle 7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9" name="Rectangle 7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4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1" name="Rectangle 7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24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3" name="Rectangle 7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4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4" name="Rectangle 7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4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5" name="Rectangle 7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4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6" name="Rectangle 7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46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7" name="Rectangle 7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4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8" name="Rectangle 7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48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9" name="Rectangle 7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49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Arrow Connector 740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3" name="Rectangle 7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5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4" name="Straight Arrow Connector 753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5" name="Rectangle 7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5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6" name="Straight Arrow Connector 755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Straight Arrow Connector 757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9" name="Rectangle 7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0" name="Straight Arrow Connector 759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1" name="Rectangle 7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3F226E7-8839-4751-B0AF-E7692D7F99A7}"/>
              </a:ext>
            </a:extLst>
          </p:cNvPr>
          <p:cNvGrpSpPr/>
          <p:nvPr/>
        </p:nvGrpSpPr>
        <p:grpSpPr>
          <a:xfrm>
            <a:off x="842024" y="1080952"/>
            <a:ext cx="4436605" cy="3817573"/>
            <a:chOff x="842024" y="1080952"/>
            <a:chExt cx="4436605" cy="38175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7646AF1F-0522-41B5-AA7E-014D63C451D6}"/>
                    </a:ext>
                  </a:extLst>
                </p:cNvPr>
                <p:cNvSpPr/>
                <p:nvPr/>
              </p:nvSpPr>
              <p:spPr>
                <a:xfrm>
                  <a:off x="1577363" y="1471241"/>
                  <a:ext cx="365760" cy="36576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7646AF1F-0522-41B5-AA7E-014D63C45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7363" y="1471241"/>
                  <a:ext cx="365760" cy="365760"/>
                </a:xfrm>
                <a:prstGeom prst="rect">
                  <a:avLst/>
                </a:prstGeom>
                <a:blipFill>
                  <a:blip r:embed="rId351"/>
                  <a:stretch>
                    <a:fillRect l="-20968" r="-1774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007C35C-4D69-441A-A9E8-565263A10E2A}"/>
                    </a:ext>
                  </a:extLst>
                </p:cNvPr>
                <p:cNvSpPr/>
                <p:nvPr/>
              </p:nvSpPr>
              <p:spPr>
                <a:xfrm>
                  <a:off x="2293250" y="1473494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007C35C-4D69-441A-A9E8-565263A10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3250" y="1473494"/>
                  <a:ext cx="365760" cy="365760"/>
                </a:xfrm>
                <a:prstGeom prst="rect">
                  <a:avLst/>
                </a:prstGeom>
                <a:blipFill>
                  <a:blip r:embed="rId352"/>
                  <a:stretch>
                    <a:fillRect l="-14516" r="-1129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Arc 246">
              <a:extLst>
                <a:ext uri="{FF2B5EF4-FFF2-40B4-BE49-F238E27FC236}">
                  <a16:creationId xmlns:a16="http://schemas.microsoft.com/office/drawing/2014/main" id="{6C04B47C-C85C-4A50-81C8-59A0A506E096}"/>
                </a:ext>
              </a:extLst>
            </p:cNvPr>
            <p:cNvSpPr/>
            <p:nvPr/>
          </p:nvSpPr>
          <p:spPr>
            <a:xfrm>
              <a:off x="1800960" y="1128389"/>
              <a:ext cx="1164568" cy="512519"/>
            </a:xfrm>
            <a:prstGeom prst="arc">
              <a:avLst>
                <a:gd name="adj1" fmla="val 10995027"/>
                <a:gd name="adj2" fmla="val 89958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248" name="Arc 247">
              <a:extLst>
                <a:ext uri="{FF2B5EF4-FFF2-40B4-BE49-F238E27FC236}">
                  <a16:creationId xmlns:a16="http://schemas.microsoft.com/office/drawing/2014/main" id="{E0F67272-15BE-4542-9C93-3B7AF863AC3B}"/>
                </a:ext>
              </a:extLst>
            </p:cNvPr>
            <p:cNvSpPr/>
            <p:nvPr/>
          </p:nvSpPr>
          <p:spPr>
            <a:xfrm rot="10800000">
              <a:off x="1793102" y="1703228"/>
              <a:ext cx="727876" cy="445338"/>
            </a:xfrm>
            <a:prstGeom prst="arc">
              <a:avLst>
                <a:gd name="adj1" fmla="val 1097886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52E86D83-1E62-4417-AD7E-6E01D65B4459}"/>
                </a:ext>
              </a:extLst>
            </p:cNvPr>
            <p:cNvSpPr/>
            <p:nvPr/>
          </p:nvSpPr>
          <p:spPr>
            <a:xfrm rot="16200000">
              <a:off x="1257026" y="1483053"/>
              <a:ext cx="309639" cy="457200"/>
            </a:xfrm>
            <a:prstGeom prst="arc">
              <a:avLst>
                <a:gd name="adj1" fmla="val 8859158"/>
                <a:gd name="adj2" fmla="val 1898732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2E4E6A0C-89D2-43CC-A6D6-656C3FF822EE}"/>
                    </a:ext>
                  </a:extLst>
                </p:cNvPr>
                <p:cNvSpPr/>
                <p:nvPr/>
              </p:nvSpPr>
              <p:spPr>
                <a:xfrm>
                  <a:off x="1206938" y="2076438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2E4E6A0C-89D2-43CC-A6D6-656C3FF82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938" y="2076438"/>
                  <a:ext cx="237744" cy="241773"/>
                </a:xfrm>
                <a:prstGeom prst="rect">
                  <a:avLst/>
                </a:prstGeom>
                <a:blipFill>
                  <a:blip r:embed="rId353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309512FF-F6A6-4A4F-B26B-4AA6F4C53EE7}"/>
                </a:ext>
              </a:extLst>
            </p:cNvPr>
            <p:cNvCxnSpPr/>
            <p:nvPr/>
          </p:nvCxnSpPr>
          <p:spPr>
            <a:xfrm flipH="1">
              <a:off x="1625879" y="1846378"/>
              <a:ext cx="0" cy="210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FDC8311C-2F63-460F-B8AD-864823771C1C}"/>
                    </a:ext>
                  </a:extLst>
                </p:cNvPr>
                <p:cNvSpPr/>
                <p:nvPr/>
              </p:nvSpPr>
              <p:spPr>
                <a:xfrm>
                  <a:off x="1477810" y="2076438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FDC8311C-2F63-460F-B8AD-864823771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810" y="2076438"/>
                  <a:ext cx="237744" cy="241773"/>
                </a:xfrm>
                <a:prstGeom prst="rect">
                  <a:avLst/>
                </a:prstGeom>
                <a:blipFill>
                  <a:blip r:embed="rId354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E39AF58-0760-47B3-BEE1-5E03A5ECFB66}"/>
                    </a:ext>
                  </a:extLst>
                </p:cNvPr>
                <p:cNvSpPr/>
                <p:nvPr/>
              </p:nvSpPr>
              <p:spPr>
                <a:xfrm>
                  <a:off x="1113015" y="2245808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E39AF58-0760-47B3-BEE1-5E03A5ECF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015" y="2245808"/>
                  <a:ext cx="237744" cy="241773"/>
                </a:xfrm>
                <a:prstGeom prst="rect">
                  <a:avLst/>
                </a:prstGeom>
                <a:blipFill>
                  <a:blip r:embed="rId355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4EF200EB-4BA3-4B59-B905-2E0CBA3B5961}"/>
                    </a:ext>
                  </a:extLst>
                </p:cNvPr>
                <p:cNvSpPr/>
                <p:nvPr/>
              </p:nvSpPr>
              <p:spPr>
                <a:xfrm>
                  <a:off x="1395101" y="2245808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4EF200EB-4BA3-4B59-B905-2E0CBA3B59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101" y="2245808"/>
                  <a:ext cx="237744" cy="241773"/>
                </a:xfrm>
                <a:prstGeom prst="rect">
                  <a:avLst/>
                </a:prstGeom>
                <a:blipFill>
                  <a:blip r:embed="rId356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87E8A4EC-B2DA-4FE5-AAD4-E2ED95A546AC}"/>
                    </a:ext>
                  </a:extLst>
                </p:cNvPr>
                <p:cNvSpPr/>
                <p:nvPr/>
              </p:nvSpPr>
              <p:spPr>
                <a:xfrm>
                  <a:off x="2773765" y="1475103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87E8A4EC-B2DA-4FE5-AAD4-E2ED95A54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765" y="1475103"/>
                  <a:ext cx="365760" cy="365760"/>
                </a:xfrm>
                <a:prstGeom prst="rect">
                  <a:avLst/>
                </a:prstGeom>
                <a:blipFill>
                  <a:blip r:embed="rId357"/>
                  <a:stretch>
                    <a:fillRect l="-14516" r="-1129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4BE1A59-E93C-43D3-A9EC-5A09BAA68920}"/>
                    </a:ext>
                  </a:extLst>
                </p:cNvPr>
                <p:cNvSpPr/>
                <p:nvPr/>
              </p:nvSpPr>
              <p:spPr>
                <a:xfrm>
                  <a:off x="3254280" y="1471241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4BE1A59-E93C-43D3-A9EC-5A09BAA689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280" y="1471241"/>
                  <a:ext cx="365760" cy="365760"/>
                </a:xfrm>
                <a:prstGeom prst="rect">
                  <a:avLst/>
                </a:prstGeom>
                <a:blipFill>
                  <a:blip r:embed="rId358"/>
                  <a:stretch>
                    <a:fillRect l="-16129" r="-967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5" name="Arc 274">
              <a:extLst>
                <a:ext uri="{FF2B5EF4-FFF2-40B4-BE49-F238E27FC236}">
                  <a16:creationId xmlns:a16="http://schemas.microsoft.com/office/drawing/2014/main" id="{F86E585A-8AA7-45EE-A1C7-A4CB8CACF924}"/>
                </a:ext>
              </a:extLst>
            </p:cNvPr>
            <p:cNvSpPr/>
            <p:nvPr/>
          </p:nvSpPr>
          <p:spPr>
            <a:xfrm>
              <a:off x="1813996" y="1187868"/>
              <a:ext cx="720020" cy="41148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276" name="Arc 275">
              <a:extLst>
                <a:ext uri="{FF2B5EF4-FFF2-40B4-BE49-F238E27FC236}">
                  <a16:creationId xmlns:a16="http://schemas.microsoft.com/office/drawing/2014/main" id="{A10795ED-FF06-45F2-9994-C23CEC468AA0}"/>
                </a:ext>
              </a:extLst>
            </p:cNvPr>
            <p:cNvSpPr/>
            <p:nvPr/>
          </p:nvSpPr>
          <p:spPr>
            <a:xfrm>
              <a:off x="1793102" y="1080952"/>
              <a:ext cx="1637192" cy="622686"/>
            </a:xfrm>
            <a:prstGeom prst="arc">
              <a:avLst>
                <a:gd name="adj1" fmla="val 10896129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277" name="Arc 276">
              <a:extLst>
                <a:ext uri="{FF2B5EF4-FFF2-40B4-BE49-F238E27FC236}">
                  <a16:creationId xmlns:a16="http://schemas.microsoft.com/office/drawing/2014/main" id="{5B2DAB45-83FD-49C9-8206-AFA4C61D652A}"/>
                </a:ext>
              </a:extLst>
            </p:cNvPr>
            <p:cNvSpPr/>
            <p:nvPr/>
          </p:nvSpPr>
          <p:spPr>
            <a:xfrm rot="10800000">
              <a:off x="1785666" y="1674448"/>
              <a:ext cx="1197990" cy="494132"/>
            </a:xfrm>
            <a:prstGeom prst="arc">
              <a:avLst>
                <a:gd name="adj1" fmla="val 1087374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Arc 277">
              <a:extLst>
                <a:ext uri="{FF2B5EF4-FFF2-40B4-BE49-F238E27FC236}">
                  <a16:creationId xmlns:a16="http://schemas.microsoft.com/office/drawing/2014/main" id="{4A729748-6B6D-4F0F-91E6-3D204347553B}"/>
                </a:ext>
              </a:extLst>
            </p:cNvPr>
            <p:cNvSpPr/>
            <p:nvPr/>
          </p:nvSpPr>
          <p:spPr>
            <a:xfrm rot="10800000">
              <a:off x="1788744" y="1674448"/>
              <a:ext cx="1681651" cy="559645"/>
            </a:xfrm>
            <a:prstGeom prst="arc">
              <a:avLst>
                <a:gd name="adj1" fmla="val 10817649"/>
                <a:gd name="adj2" fmla="val 10077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/>
                <p:nvPr/>
              </p:nvSpPr>
              <p:spPr>
                <a:xfrm>
                  <a:off x="1596328" y="3205987"/>
                  <a:ext cx="365760" cy="36576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6328" y="3205987"/>
                  <a:ext cx="365760" cy="365760"/>
                </a:xfrm>
                <a:prstGeom prst="rect">
                  <a:avLst/>
                </a:prstGeom>
                <a:blipFill>
                  <a:blip r:embed="rId359"/>
                  <a:stretch>
                    <a:fillRect l="-19355" r="-145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A2C6A64-12BA-4BF8-91D1-EEC473C983C1}"/>
                    </a:ext>
                  </a:extLst>
                </p:cNvPr>
                <p:cNvSpPr/>
                <p:nvPr/>
              </p:nvSpPr>
              <p:spPr>
                <a:xfrm>
                  <a:off x="2312215" y="3208240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A2C6A64-12BA-4BF8-91D1-EEC473C98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2215" y="3208240"/>
                  <a:ext cx="365760" cy="365760"/>
                </a:xfrm>
                <a:prstGeom prst="rect">
                  <a:avLst/>
                </a:prstGeom>
                <a:blipFill>
                  <a:blip r:embed="rId360"/>
                  <a:stretch>
                    <a:fillRect l="-16129" r="-1129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133BE173-E5CA-43CD-9796-55710AF9A30E}"/>
                    </a:ext>
                  </a:extLst>
                </p:cNvPr>
                <p:cNvSpPr/>
                <p:nvPr/>
              </p:nvSpPr>
              <p:spPr>
                <a:xfrm>
                  <a:off x="1225903" y="3817280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133BE173-E5CA-43CD-9796-55710AF9A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903" y="3817280"/>
                  <a:ext cx="237744" cy="241773"/>
                </a:xfrm>
                <a:prstGeom prst="rect">
                  <a:avLst/>
                </a:prstGeom>
                <a:blipFill>
                  <a:blip r:embed="rId36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63032EA7-E059-46BB-BCE1-5A0B34445A1A}"/>
                </a:ext>
              </a:extLst>
            </p:cNvPr>
            <p:cNvCxnSpPr/>
            <p:nvPr/>
          </p:nvCxnSpPr>
          <p:spPr>
            <a:xfrm flipH="1">
              <a:off x="1644844" y="3579600"/>
              <a:ext cx="0" cy="210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EE2CD84B-EA0A-4749-91C0-36E30B690396}"/>
                    </a:ext>
                  </a:extLst>
                </p:cNvPr>
                <p:cNvSpPr/>
                <p:nvPr/>
              </p:nvSpPr>
              <p:spPr>
                <a:xfrm>
                  <a:off x="1496775" y="3817280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EE2CD84B-EA0A-4749-91C0-36E30B690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775" y="3817280"/>
                  <a:ext cx="237744" cy="241773"/>
                </a:xfrm>
                <a:prstGeom prst="rect">
                  <a:avLst/>
                </a:prstGeom>
                <a:blipFill>
                  <a:blip r:embed="rId362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FC434BE2-A263-429F-92D6-97C81E6116A3}"/>
                    </a:ext>
                  </a:extLst>
                </p:cNvPr>
                <p:cNvSpPr/>
                <p:nvPr/>
              </p:nvSpPr>
              <p:spPr>
                <a:xfrm>
                  <a:off x="1131980" y="3986650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FC434BE2-A263-429F-92D6-97C81E6116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980" y="3986650"/>
                  <a:ext cx="237744" cy="241773"/>
                </a:xfrm>
                <a:prstGeom prst="rect">
                  <a:avLst/>
                </a:prstGeom>
                <a:blipFill>
                  <a:blip r:embed="rId363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02DF2B30-8A0B-4C68-B006-4A4AD0696DA0}"/>
                    </a:ext>
                  </a:extLst>
                </p:cNvPr>
                <p:cNvSpPr/>
                <p:nvPr/>
              </p:nvSpPr>
              <p:spPr>
                <a:xfrm>
                  <a:off x="1414066" y="3986650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02DF2B30-8A0B-4C68-B006-4A4AD0696D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066" y="3986650"/>
                  <a:ext cx="237744" cy="241773"/>
                </a:xfrm>
                <a:prstGeom prst="rect">
                  <a:avLst/>
                </a:prstGeom>
                <a:blipFill>
                  <a:blip r:embed="rId364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9823F8D-A6EA-4F45-A7F0-761608C18A30}"/>
                    </a:ext>
                  </a:extLst>
                </p:cNvPr>
                <p:cNvSpPr/>
                <p:nvPr/>
              </p:nvSpPr>
              <p:spPr>
                <a:xfrm>
                  <a:off x="2792730" y="3209849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9823F8D-A6EA-4F45-A7F0-761608C18A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730" y="3209849"/>
                  <a:ext cx="365760" cy="365760"/>
                </a:xfrm>
                <a:prstGeom prst="rect">
                  <a:avLst/>
                </a:prstGeom>
                <a:blipFill>
                  <a:blip r:embed="rId365"/>
                  <a:stretch>
                    <a:fillRect l="-16129" r="-1129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354A12AB-D19F-4C13-ABA7-8C27AEF4F9A1}"/>
                    </a:ext>
                  </a:extLst>
                </p:cNvPr>
                <p:cNvSpPr/>
                <p:nvPr/>
              </p:nvSpPr>
              <p:spPr>
                <a:xfrm>
                  <a:off x="3273245" y="3205987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354A12AB-D19F-4C13-ABA7-8C27AEF4F9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3245" y="3205987"/>
                  <a:ext cx="365760" cy="365760"/>
                </a:xfrm>
                <a:prstGeom prst="rect">
                  <a:avLst/>
                </a:prstGeom>
                <a:blipFill>
                  <a:blip r:embed="rId366"/>
                  <a:stretch>
                    <a:fillRect l="-16129" r="-1129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226508E7-D210-46C8-9F5C-9B8248F6BDF1}"/>
                </a:ext>
              </a:extLst>
            </p:cNvPr>
            <p:cNvSpPr/>
            <p:nvPr/>
          </p:nvSpPr>
          <p:spPr>
            <a:xfrm rot="16200000">
              <a:off x="556352" y="1842505"/>
              <a:ext cx="1738400" cy="1167055"/>
            </a:xfrm>
            <a:prstGeom prst="arc">
              <a:avLst>
                <a:gd name="adj1" fmla="val 10574923"/>
                <a:gd name="adj2" fmla="val 138132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D08AAC82-3589-4B00-BFCF-2E52DB04B3DE}"/>
                    </a:ext>
                  </a:extLst>
                </p:cNvPr>
                <p:cNvSpPr/>
                <p:nvPr/>
              </p:nvSpPr>
              <p:spPr>
                <a:xfrm>
                  <a:off x="1170197" y="1590818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D08AAC82-3589-4B00-BFCF-2E52DB04B3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97" y="1590818"/>
                  <a:ext cx="421910" cy="276999"/>
                </a:xfrm>
                <a:prstGeom prst="rect">
                  <a:avLst/>
                </a:prstGeom>
                <a:blipFill>
                  <a:blip r:embed="rId3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7B4E07C-6DA2-4FA4-A144-C6F5DB92F7E4}"/>
                    </a:ext>
                  </a:extLst>
                </p:cNvPr>
                <p:cNvSpPr/>
                <p:nvPr/>
              </p:nvSpPr>
              <p:spPr>
                <a:xfrm>
                  <a:off x="1001135" y="1299608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7B4E07C-6DA2-4FA4-A144-C6F5DB92F7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135" y="1299608"/>
                  <a:ext cx="421910" cy="276999"/>
                </a:xfrm>
                <a:prstGeom prst="rect">
                  <a:avLst/>
                </a:prstGeom>
                <a:blipFill>
                  <a:blip r:embed="rId3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EBCADE21-98F8-460B-9CA5-B6128C3E4127}"/>
                    </a:ext>
                  </a:extLst>
                </p:cNvPr>
                <p:cNvSpPr/>
                <p:nvPr/>
              </p:nvSpPr>
              <p:spPr>
                <a:xfrm>
                  <a:off x="995099" y="3573131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EBCADE21-98F8-460B-9CA5-B6128C3E4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99" y="3573131"/>
                  <a:ext cx="421910" cy="276999"/>
                </a:xfrm>
                <a:prstGeom prst="rect">
                  <a:avLst/>
                </a:prstGeom>
                <a:blipFill>
                  <a:blip r:embed="rId3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FCC7F83A-C270-4113-94A6-9DCDB8B22057}"/>
                    </a:ext>
                  </a:extLst>
                </p:cNvPr>
                <p:cNvSpPr/>
                <p:nvPr/>
              </p:nvSpPr>
              <p:spPr>
                <a:xfrm>
                  <a:off x="2067110" y="1189767"/>
                  <a:ext cx="40712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FCC7F83A-C270-4113-94A6-9DCDB8B220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110" y="1189767"/>
                  <a:ext cx="407125" cy="276999"/>
                </a:xfrm>
                <a:prstGeom prst="rect">
                  <a:avLst/>
                </a:prstGeom>
                <a:blipFill>
                  <a:blip r:embed="rId369"/>
                  <a:stretch>
                    <a:fillRect l="-298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3D30B365-5F01-48A4-923E-48F9F08E3005}"/>
                    </a:ext>
                  </a:extLst>
                </p:cNvPr>
                <p:cNvSpPr/>
                <p:nvPr/>
              </p:nvSpPr>
              <p:spPr>
                <a:xfrm>
                  <a:off x="1893112" y="1870044"/>
                  <a:ext cx="30489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3D30B365-5F01-48A4-923E-48F9F08E30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112" y="1870044"/>
                  <a:ext cx="304891" cy="276999"/>
                </a:xfrm>
                <a:prstGeom prst="rect">
                  <a:avLst/>
                </a:prstGeom>
                <a:blipFill>
                  <a:blip r:embed="rId3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32C09FAE-B7FB-47FC-AC6B-0404674C19EE}"/>
                </a:ext>
              </a:extLst>
            </p:cNvPr>
            <p:cNvSpPr/>
            <p:nvPr/>
          </p:nvSpPr>
          <p:spPr>
            <a:xfrm>
              <a:off x="1821854" y="2866789"/>
              <a:ext cx="1164568" cy="512519"/>
            </a:xfrm>
            <a:prstGeom prst="arc">
              <a:avLst>
                <a:gd name="adj1" fmla="val 10995027"/>
                <a:gd name="adj2" fmla="val 89958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8358587C-CBDC-4417-94C9-5275E4695F77}"/>
                </a:ext>
              </a:extLst>
            </p:cNvPr>
            <p:cNvSpPr/>
            <p:nvPr/>
          </p:nvSpPr>
          <p:spPr>
            <a:xfrm rot="10800000">
              <a:off x="1813996" y="3441628"/>
              <a:ext cx="727876" cy="445338"/>
            </a:xfrm>
            <a:prstGeom prst="arc">
              <a:avLst>
                <a:gd name="adj1" fmla="val 1097886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934255EF-13FF-487D-BFA6-7C2C780A9F14}"/>
                </a:ext>
              </a:extLst>
            </p:cNvPr>
            <p:cNvSpPr/>
            <p:nvPr/>
          </p:nvSpPr>
          <p:spPr>
            <a:xfrm rot="16200000">
              <a:off x="1277920" y="3221453"/>
              <a:ext cx="309639" cy="457200"/>
            </a:xfrm>
            <a:prstGeom prst="arc">
              <a:avLst>
                <a:gd name="adj1" fmla="val 8678828"/>
                <a:gd name="adj2" fmla="val 189880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71CFC5C6-DD37-4C6C-9F98-D0030412FE5B}"/>
                </a:ext>
              </a:extLst>
            </p:cNvPr>
            <p:cNvSpPr/>
            <p:nvPr/>
          </p:nvSpPr>
          <p:spPr>
            <a:xfrm>
              <a:off x="1834890" y="2926268"/>
              <a:ext cx="720020" cy="41148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AD899973-3D71-4C26-85B0-0497860996D9}"/>
                </a:ext>
              </a:extLst>
            </p:cNvPr>
            <p:cNvSpPr/>
            <p:nvPr/>
          </p:nvSpPr>
          <p:spPr>
            <a:xfrm>
              <a:off x="1813996" y="2819352"/>
              <a:ext cx="1637192" cy="622686"/>
            </a:xfrm>
            <a:prstGeom prst="arc">
              <a:avLst>
                <a:gd name="adj1" fmla="val 10896129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C5B65EC3-B010-4E81-ADF2-6B7AEECCCBCB}"/>
                </a:ext>
              </a:extLst>
            </p:cNvPr>
            <p:cNvSpPr/>
            <p:nvPr/>
          </p:nvSpPr>
          <p:spPr>
            <a:xfrm rot="10800000">
              <a:off x="1806561" y="3412849"/>
              <a:ext cx="1159539" cy="521497"/>
            </a:xfrm>
            <a:prstGeom prst="arc">
              <a:avLst>
                <a:gd name="adj1" fmla="val 1087374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1204ED8F-DD85-4706-89BD-45B37F687710}"/>
                </a:ext>
              </a:extLst>
            </p:cNvPr>
            <p:cNvSpPr/>
            <p:nvPr/>
          </p:nvSpPr>
          <p:spPr>
            <a:xfrm rot="10800000">
              <a:off x="1809638" y="3412848"/>
              <a:ext cx="1681651" cy="559645"/>
            </a:xfrm>
            <a:prstGeom prst="arc">
              <a:avLst>
                <a:gd name="adj1" fmla="val 10790489"/>
                <a:gd name="adj2" fmla="val 10077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852C4A09-5DCE-4A84-AC21-1D7AF50CF1F1}"/>
                    </a:ext>
                  </a:extLst>
                </p:cNvPr>
                <p:cNvSpPr/>
                <p:nvPr/>
              </p:nvSpPr>
              <p:spPr>
                <a:xfrm>
                  <a:off x="1191091" y="3329218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852C4A09-5DCE-4A84-AC21-1D7AF50CF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091" y="3329218"/>
                  <a:ext cx="421910" cy="276999"/>
                </a:xfrm>
                <a:prstGeom prst="rect">
                  <a:avLst/>
                </a:prstGeom>
                <a:blipFill>
                  <a:blip r:embed="rId3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4798AF30-5D1A-49C0-A5B3-B352BD4ED138}"/>
                    </a:ext>
                  </a:extLst>
                </p:cNvPr>
                <p:cNvSpPr/>
                <p:nvPr/>
              </p:nvSpPr>
              <p:spPr>
                <a:xfrm>
                  <a:off x="1914006" y="3608444"/>
                  <a:ext cx="30489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4798AF30-5D1A-49C0-A5B3-B352BD4ED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4006" y="3608444"/>
                  <a:ext cx="304891" cy="276999"/>
                </a:xfrm>
                <a:prstGeom prst="rect">
                  <a:avLst/>
                </a:prstGeom>
                <a:blipFill>
                  <a:blip r:embed="rId3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B6836E62-1334-458E-AB30-CB51EE62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4" t="13746" r="44521" b="14361"/>
            <a:stretch/>
          </p:blipFill>
          <p:spPr>
            <a:xfrm>
              <a:off x="1705922" y="4157121"/>
              <a:ext cx="711830" cy="577574"/>
            </a:xfrm>
            <a:prstGeom prst="rect">
              <a:avLst/>
            </a:prstGeom>
          </p:spPr>
        </p:pic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9D4EC838-17DC-4E92-8D11-4C188F64D17A}"/>
                </a:ext>
              </a:extLst>
            </p:cNvPr>
            <p:cNvCxnSpPr/>
            <p:nvPr/>
          </p:nvCxnSpPr>
          <p:spPr>
            <a:xfrm>
              <a:off x="1363716" y="1241566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10472795-DE49-4D5C-B6C6-CEE959E21D24}"/>
                    </a:ext>
                  </a:extLst>
                </p:cNvPr>
                <p:cNvSpPr/>
                <p:nvPr/>
              </p:nvSpPr>
              <p:spPr>
                <a:xfrm>
                  <a:off x="1417590" y="1113588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10472795-DE49-4D5C-B6C6-CEE959E21D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590" y="1113588"/>
                  <a:ext cx="421910" cy="276999"/>
                </a:xfrm>
                <a:prstGeom prst="rect">
                  <a:avLst/>
                </a:prstGeom>
                <a:blipFill>
                  <a:blip r:embed="rId3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5931533C-75AB-47D4-B7E4-966A23D28CE5}"/>
                </a:ext>
              </a:extLst>
            </p:cNvPr>
            <p:cNvCxnSpPr/>
            <p:nvPr/>
          </p:nvCxnSpPr>
          <p:spPr>
            <a:xfrm>
              <a:off x="1386982" y="2966344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8D4F7EE1-A7E3-451A-88CE-DE9E7CABA105}"/>
                    </a:ext>
                  </a:extLst>
                </p:cNvPr>
                <p:cNvSpPr/>
                <p:nvPr/>
              </p:nvSpPr>
              <p:spPr>
                <a:xfrm>
                  <a:off x="1440856" y="2838366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8D4F7EE1-A7E3-451A-88CE-DE9E7CAB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856" y="2838366"/>
                  <a:ext cx="421910" cy="276999"/>
                </a:xfrm>
                <a:prstGeom prst="rect">
                  <a:avLst/>
                </a:prstGeom>
                <a:blipFill>
                  <a:blip r:embed="rId3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68EB58B4-A919-492A-B4D2-C1E336B3F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9" t="3002" r="3959" b="2568"/>
            <a:stretch/>
          </p:blipFill>
          <p:spPr>
            <a:xfrm>
              <a:off x="2482197" y="4162774"/>
              <a:ext cx="718861" cy="572917"/>
            </a:xfrm>
            <a:prstGeom prst="rect">
              <a:avLst/>
            </a:prstGeom>
          </p:spPr>
        </p:pic>
        <p:sp>
          <p:nvSpPr>
            <p:cNvPr id="462" name="Arc 461">
              <a:extLst>
                <a:ext uri="{FF2B5EF4-FFF2-40B4-BE49-F238E27FC236}">
                  <a16:creationId xmlns:a16="http://schemas.microsoft.com/office/drawing/2014/main" id="{00DBAB69-0AC0-4544-84EB-36E9AA285322}"/>
                </a:ext>
              </a:extLst>
            </p:cNvPr>
            <p:cNvSpPr/>
            <p:nvPr/>
          </p:nvSpPr>
          <p:spPr>
            <a:xfrm rot="5400000" flipV="1">
              <a:off x="1683177" y="2862653"/>
              <a:ext cx="2743200" cy="594360"/>
            </a:xfrm>
            <a:prstGeom prst="arc">
              <a:avLst>
                <a:gd name="adj1" fmla="val 11178144"/>
                <a:gd name="adj2" fmla="val 20860053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463" name="Arc 462">
              <a:extLst>
                <a:ext uri="{FF2B5EF4-FFF2-40B4-BE49-F238E27FC236}">
                  <a16:creationId xmlns:a16="http://schemas.microsoft.com/office/drawing/2014/main" id="{159143D7-ADC8-4F06-9B7F-41BB901E8025}"/>
                </a:ext>
              </a:extLst>
            </p:cNvPr>
            <p:cNvSpPr/>
            <p:nvPr/>
          </p:nvSpPr>
          <p:spPr>
            <a:xfrm rot="5400000" flipV="1">
              <a:off x="2159326" y="2862655"/>
              <a:ext cx="2743200" cy="594360"/>
            </a:xfrm>
            <a:prstGeom prst="arc">
              <a:avLst>
                <a:gd name="adj1" fmla="val 11178144"/>
                <a:gd name="adj2" fmla="val 20860053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464" name="Arc 463">
              <a:extLst>
                <a:ext uri="{FF2B5EF4-FFF2-40B4-BE49-F238E27FC236}">
                  <a16:creationId xmlns:a16="http://schemas.microsoft.com/office/drawing/2014/main" id="{8BC68F31-2416-4C9E-8B3E-13ABC368128B}"/>
                </a:ext>
              </a:extLst>
            </p:cNvPr>
            <p:cNvSpPr/>
            <p:nvPr/>
          </p:nvSpPr>
          <p:spPr>
            <a:xfrm rot="5400000" flipV="1">
              <a:off x="2205678" y="3667604"/>
              <a:ext cx="428170" cy="275309"/>
            </a:xfrm>
            <a:prstGeom prst="arc">
              <a:avLst>
                <a:gd name="adj1" fmla="val 11178144"/>
                <a:gd name="adj2" fmla="val 1579023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465" name="Arc 464">
              <a:extLst>
                <a:ext uri="{FF2B5EF4-FFF2-40B4-BE49-F238E27FC236}">
                  <a16:creationId xmlns:a16="http://schemas.microsoft.com/office/drawing/2014/main" id="{FC1E3E2C-94D0-47DB-999D-60BCAC5F9D28}"/>
                </a:ext>
              </a:extLst>
            </p:cNvPr>
            <p:cNvSpPr/>
            <p:nvPr/>
          </p:nvSpPr>
          <p:spPr>
            <a:xfrm rot="5400000" flipV="1">
              <a:off x="2697623" y="3683678"/>
              <a:ext cx="428170" cy="239935"/>
            </a:xfrm>
            <a:prstGeom prst="arc">
              <a:avLst>
                <a:gd name="adj1" fmla="val 11178144"/>
                <a:gd name="adj2" fmla="val 1593576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466" name="Arc 465">
              <a:extLst>
                <a:ext uri="{FF2B5EF4-FFF2-40B4-BE49-F238E27FC236}">
                  <a16:creationId xmlns:a16="http://schemas.microsoft.com/office/drawing/2014/main" id="{1D116CAE-60AC-4166-A3D8-9322938CBD66}"/>
                </a:ext>
              </a:extLst>
            </p:cNvPr>
            <p:cNvSpPr/>
            <p:nvPr/>
          </p:nvSpPr>
          <p:spPr>
            <a:xfrm rot="5400000" flipV="1">
              <a:off x="3173774" y="3684947"/>
              <a:ext cx="428170" cy="239935"/>
            </a:xfrm>
            <a:prstGeom prst="arc">
              <a:avLst>
                <a:gd name="adj1" fmla="val 11178144"/>
                <a:gd name="adj2" fmla="val 16311229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BBBF84BC-1B79-48DF-B832-07534B3CE2E7}"/>
                    </a:ext>
                  </a:extLst>
                </p:cNvPr>
                <p:cNvSpPr/>
                <p:nvPr/>
              </p:nvSpPr>
              <p:spPr>
                <a:xfrm>
                  <a:off x="2536144" y="1189767"/>
                  <a:ext cx="40712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BBBF84BC-1B79-48DF-B832-07534B3CE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6144" y="1189767"/>
                  <a:ext cx="407125" cy="276999"/>
                </a:xfrm>
                <a:prstGeom prst="rect">
                  <a:avLst/>
                </a:prstGeom>
                <a:blipFill>
                  <a:blip r:embed="rId3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DD017A35-A1E5-4800-8F34-CBBC81BD02D4}"/>
                    </a:ext>
                  </a:extLst>
                </p:cNvPr>
                <p:cNvSpPr/>
                <p:nvPr/>
              </p:nvSpPr>
              <p:spPr>
                <a:xfrm>
                  <a:off x="2987618" y="1189767"/>
                  <a:ext cx="40712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DD017A35-A1E5-4800-8F34-CBBC81BD02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618" y="1189767"/>
                  <a:ext cx="407125" cy="276999"/>
                </a:xfrm>
                <a:prstGeom prst="rect">
                  <a:avLst/>
                </a:prstGeom>
                <a:blipFill>
                  <a:blip r:embed="rId369"/>
                  <a:stretch>
                    <a:fillRect l="-298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9" name="Arc 468">
              <a:extLst>
                <a:ext uri="{FF2B5EF4-FFF2-40B4-BE49-F238E27FC236}">
                  <a16:creationId xmlns:a16="http://schemas.microsoft.com/office/drawing/2014/main" id="{1AFDE9A7-50CA-446B-9CED-B11C7AE71821}"/>
                </a:ext>
              </a:extLst>
            </p:cNvPr>
            <p:cNvSpPr/>
            <p:nvPr/>
          </p:nvSpPr>
          <p:spPr>
            <a:xfrm rot="5400000" flipV="1">
              <a:off x="1006668" y="3043965"/>
              <a:ext cx="3114761" cy="594360"/>
            </a:xfrm>
            <a:prstGeom prst="arc">
              <a:avLst>
                <a:gd name="adj1" fmla="val 11117704"/>
                <a:gd name="adj2" fmla="val 20529490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7913C45A-7D13-48D2-9AD4-3A63E05A0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8" t="2338" r="27148" b="1936"/>
            <a:stretch/>
          </p:blipFill>
          <p:spPr>
            <a:xfrm>
              <a:off x="3302292" y="4147664"/>
              <a:ext cx="855463" cy="580554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70F6845-C85F-4EE9-8EFE-34C6149A73D3}"/>
                </a:ext>
              </a:extLst>
            </p:cNvPr>
            <p:cNvSpPr txBox="1"/>
            <p:nvPr/>
          </p:nvSpPr>
          <p:spPr>
            <a:xfrm>
              <a:off x="4260032" y="4157121"/>
              <a:ext cx="1018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PWMs</a:t>
              </a:r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78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79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2" name="Slide Number Placeholder 1">
            <a:extLst>
              <a:ext uri="{FF2B5EF4-FFF2-40B4-BE49-F238E27FC236}">
                <a16:creationId xmlns:a16="http://schemas.microsoft.com/office/drawing/2014/main" id="{9D03D6AB-5241-451B-8946-F35FE9CC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7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blipFill>
                <a:blip r:embed="rId104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6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5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3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8" name="Group 297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1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482D1FC-0D75-48AA-BEDF-5C15B64818D6}"/>
                  </a:ext>
                </a:extLst>
              </p:cNvPr>
              <p:cNvSpPr txBox="1"/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482D1FC-0D75-48AA-BEDF-5C15B6481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blipFill>
                <a:blip r:embed="rId32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AE6976B5-A3F2-426E-9922-F67A7D68212C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AE6976B5-A3F2-426E-9922-F67A7D68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32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B6ABAB6A-912F-44CF-9EC3-73FEAF074A49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B6ABAB6A-912F-44CF-9EC3-73FEAF074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3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Slide Number Placeholder 1">
            <a:extLst>
              <a:ext uri="{FF2B5EF4-FFF2-40B4-BE49-F238E27FC236}">
                <a16:creationId xmlns:a16="http://schemas.microsoft.com/office/drawing/2014/main" id="{EF300A3C-9AB9-441D-973F-7686CCC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3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blipFill>
                <a:blip r:embed="rId104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29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sp>
        <p:nvSpPr>
          <p:cNvPr id="216" name="Arc 215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35722" y="5827701"/>
            <a:ext cx="170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769227-614A-43F9-8577-E65A207BF118}"/>
                  </a:ext>
                </a:extLst>
              </p:cNvPr>
              <p:cNvSpPr txBox="1"/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769227-614A-43F9-8577-E65A207B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blipFill rotWithShape="0">
                <a:blip r:embed="rId284"/>
                <a:stretch>
                  <a:fillRect l="-15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8FDA2AA-2ABC-41C3-BED4-73E30A9680FB}"/>
              </a:ext>
            </a:extLst>
          </p:cNvPr>
          <p:cNvCxnSpPr>
            <a:cxnSpLocks/>
          </p:cNvCxnSpPr>
          <p:nvPr/>
        </p:nvCxnSpPr>
        <p:spPr>
          <a:xfrm flipH="1">
            <a:off x="9699451" y="4289339"/>
            <a:ext cx="195083" cy="6432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blipFill>
                <a:blip r:embed="rId285"/>
                <a:stretch>
                  <a:fillRect l="-7955" r="-795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EF6300D6-2E21-4260-BB95-9CD7DA5E9951}"/>
              </a:ext>
            </a:extLst>
          </p:cNvPr>
          <p:cNvCxnSpPr>
            <a:cxnSpLocks/>
          </p:cNvCxnSpPr>
          <p:nvPr/>
        </p:nvCxnSpPr>
        <p:spPr>
          <a:xfrm flipV="1">
            <a:off x="6520987" y="5896988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0943781-8E4F-4185-B3AA-B1FB63B1BCAA}"/>
              </a:ext>
            </a:extLst>
          </p:cNvPr>
          <p:cNvCxnSpPr>
            <a:cxnSpLocks/>
          </p:cNvCxnSpPr>
          <p:nvPr/>
        </p:nvCxnSpPr>
        <p:spPr>
          <a:xfrm flipV="1">
            <a:off x="2714342" y="1216143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1" name="Rectangle 2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7" name="Rectangle 2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4" name="Rectangle 2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8" name="Rectangle 2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2" name="Rectangle 2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4" name="Rectangle 2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6" name="Rectangle 2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8" name="Rectangle 2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0" name="Rectangle 2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2" name="Rectangle 2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3" name="Rectangle 2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4" name="Rectangle 2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6" name="Rectangle 2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8" name="Rectangle 2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0" name="Rectangle 3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2" name="Rectangle 3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7" name="Rectangle 3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oup 329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3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FAB5B89-0C74-4890-A63B-40FEB7507DA4}"/>
                  </a:ext>
                </a:extLst>
              </p:cNvPr>
              <p:cNvSpPr txBox="1"/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FAB5B89-0C74-4890-A63B-40FEB7507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blipFill>
                <a:blip r:embed="rId32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FDFC2C5-95FF-4BC6-AE85-48901ECCF31D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FDFC2C5-95FF-4BC6-AE85-48901ECCF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32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555A15FC-6194-4A89-86B5-9EE81D868572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555A15FC-6194-4A89-86B5-9EE81D86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32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" name="Slide Number Placeholder 1">
            <a:extLst>
              <a:ext uri="{FF2B5EF4-FFF2-40B4-BE49-F238E27FC236}">
                <a16:creationId xmlns:a16="http://schemas.microsoft.com/office/drawing/2014/main" id="{3495AD22-1E9E-4587-8421-0868A708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63EE6162-9127-46C2-B506-8D23570A9FEA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63EE6162-9127-46C2-B506-8D23570A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3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547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blipFill>
                <a:blip r:embed="rId104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4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4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28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73456"/>
            <a:ext cx="6694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76729"/>
            <a:ext cx="0" cy="185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71627"/>
            <a:ext cx="0" cy="180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70385"/>
            <a:ext cx="2991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17D0375-1447-496E-B5A9-E6E29C8784BF}"/>
              </a:ext>
            </a:extLst>
          </p:cNvPr>
          <p:cNvCxnSpPr>
            <a:cxnSpLocks/>
          </p:cNvCxnSpPr>
          <p:nvPr/>
        </p:nvCxnSpPr>
        <p:spPr>
          <a:xfrm flipV="1">
            <a:off x="7632120" y="6487636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859516B-C25D-4A70-9EEA-C0CD9FF2CD9A}"/>
                  </a:ext>
                </a:extLst>
              </p:cNvPr>
              <p:cNvSpPr txBox="1"/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59516B-C25D-4A70-9EEA-C0CD9FF2C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blipFill rotWithShape="0">
                <a:blip r:embed="rId284"/>
                <a:stretch>
                  <a:fillRect l="-153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F623A01-63E3-4375-A2CA-15353A7DCA02}"/>
              </a:ext>
            </a:extLst>
          </p:cNvPr>
          <p:cNvCxnSpPr>
            <a:cxnSpLocks/>
          </p:cNvCxnSpPr>
          <p:nvPr/>
        </p:nvCxnSpPr>
        <p:spPr>
          <a:xfrm>
            <a:off x="3200015" y="4811024"/>
            <a:ext cx="137644" cy="1706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7" name="Rectangle 2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3" name="Rectangle 2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5" name="Rectangle 2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7" name="Rectangle 2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8" name="Rectangle 2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15686" r="-1176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15686" r="-15686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0" name="Rectangle 2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17647" r="-9804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17647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2" name="Rectangle 2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13725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3" name="Rectangle 2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17647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5" name="Rectangle 3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1" name="Rectangle 3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3" name="Rectangle 3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7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4" name="Group 323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6" name="TextBox 325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2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27" name="TextBox 326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3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D083C9B7-7CEF-49E5-A34B-47E9595F1C7B}"/>
                  </a:ext>
                </a:extLst>
              </p:cNvPr>
              <p:cNvSpPr txBox="1"/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D083C9B7-7CEF-49E5-A34B-47E9595F1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blipFill>
                <a:blip r:embed="rId32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294D93D3-A3EB-459A-83F0-CC81C82C7750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294D93D3-A3EB-459A-83F0-CC81C82C7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3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E38B79D-CA63-428D-80D1-32E5E459625E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E38B79D-CA63-428D-80D1-32E5E459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32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Slide Number Placeholder 1">
            <a:extLst>
              <a:ext uri="{FF2B5EF4-FFF2-40B4-BE49-F238E27FC236}">
                <a16:creationId xmlns:a16="http://schemas.microsoft.com/office/drawing/2014/main" id="{CAFD448A-2CF9-4837-A51B-4EB9D15D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881714B8-EF9E-44A2-A759-2081651E4464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881714B8-EF9E-44A2-A759-2081651E4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3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140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blipFill>
                <a:blip r:embed="rId141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43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45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blipFill>
                <a:blip r:embed="rId146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blipFill>
                <a:blip r:embed="rId147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blipFill>
                <a:blip r:embed="rId14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blipFill>
                <a:blip r:embed="rId149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blipFill>
                <a:blip r:embed="rId150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blipFill>
                <a:blip r:embed="rId15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blipFill>
                <a:blip r:embed="rId15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blipFill>
                <a:blip r:embed="rId153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54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blipFill>
                <a:blip r:embed="rId15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blipFill>
                <a:blip r:embed="rId15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blipFill>
                <a:blip r:embed="rId15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58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59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>
                <a:blip r:embed="rId161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>
                <a:blip r:embed="rId162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>
                <a:blip r:embed="rId1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>
                <a:blip r:embed="rId164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1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1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1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1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>
                <a:blip r:embed="rId169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170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170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7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7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>
                <a:blip r:embed="rId173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>
                <a:blip r:embed="rId1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>
                <a:blip r:embed="rId1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>
                <a:blip r:embed="rId17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>
                <a:blip r:embed="rId17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>
                <a:blip r:embed="rId17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>
                <a:blip r:embed="rId17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>
                <a:blip r:embed="rId1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>
                <a:blip r:embed="rId1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>
                <a:blip r:embed="rId182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>
                <a:blip r:embed="rId1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>
                <a:blip r:embed="rId1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>
                <a:blip r:embed="rId18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>
                <a:blip r:embed="rId18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4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49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5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6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6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6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69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7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7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7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7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7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75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7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77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78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7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8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8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238200D-F8DE-451D-8748-B21CE270DD1A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38200D-F8DE-451D-8748-B21CE270D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2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9" name="Group 298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284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01" name="TextBox 300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28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92D3CA46-57D7-4F4D-8338-D25C788805EE}"/>
                  </a:ext>
                </a:extLst>
              </p:cNvPr>
              <p:cNvSpPr txBox="1"/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92D3CA46-57D7-4F4D-8338-D25C78880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53" y="647049"/>
                <a:ext cx="3444866" cy="830997"/>
              </a:xfrm>
              <a:prstGeom prst="rect">
                <a:avLst/>
              </a:prstGeom>
              <a:blipFill>
                <a:blip r:embed="rId286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F68BF39-7332-4328-922E-AD45ABEF0173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F68BF39-7332-4328-922E-AD45ABEF0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28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37D5B178-FC03-4888-B5AE-801108E49CCE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37D5B178-FC03-4888-B5AE-801108E4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28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Slide Number Placeholder 1">
            <a:extLst>
              <a:ext uri="{FF2B5EF4-FFF2-40B4-BE49-F238E27FC236}">
                <a16:creationId xmlns:a16="http://schemas.microsoft.com/office/drawing/2014/main" id="{0D7A1156-8D3B-4D60-A03A-317FDF20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796F8D3D-20B3-4967-8A82-0347DB6534D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796F8D3D-20B3-4967-8A82-0347DB653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8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598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blipFill>
                <a:blip r:embed="rId104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3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3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32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3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35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3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3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3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4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4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4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43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4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5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52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63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6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6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6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B3418B6E-A4FE-453C-902B-69E810A6F404}"/>
                  </a:ext>
                </a:extLst>
              </p:cNvPr>
              <p:cNvSpPr/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9" name="Rectangle 29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3418B6E-A4FE-453C-902B-69E810A6F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blipFill rotWithShape="0">
                <a:blip r:embed="rId26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B55DA9C2-DA65-4A26-9DD4-5486B85E41F4}"/>
                  </a:ext>
                </a:extLst>
              </p:cNvPr>
              <p:cNvSpPr/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0" name="Rectangle 2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5DA9C2-DA65-4A26-9DD4-5486B85E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blipFill rotWithShape="0">
                <a:blip r:embed="rId27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9AFDECA7-13BD-472D-A0E7-3A268563847D}"/>
                  </a:ext>
                </a:extLst>
              </p:cNvPr>
              <p:cNvSpPr/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1" name="Rectangle 3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AFDECA7-13BD-472D-A0E7-3A2685638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blipFill rotWithShape="0">
                <a:blip r:embed="rId27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B84ABA-5C32-4CF2-B16D-59EF136189FB}"/>
                  </a:ext>
                </a:extLst>
              </p:cNvPr>
              <p:cNvSpPr/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2" name="Rectangle 3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B84ABA-5C32-4CF2-B16D-59EF13618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blipFill rotWithShape="0">
                <a:blip r:embed="rId27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6770E074-D3CA-4736-86BE-37861B73E7B5}"/>
                  </a:ext>
                </a:extLst>
              </p:cNvPr>
              <p:cNvSpPr/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3" name="Rectangle 3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70E074-D3CA-4736-86BE-37861B73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blipFill rotWithShape="0">
                <a:blip r:embed="rId27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92FC55DC-BEFF-4482-9C2D-AEFEEC28F01E}"/>
                  </a:ext>
                </a:extLst>
              </p:cNvPr>
              <p:cNvSpPr/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4" name="Rectangle 3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FC55DC-BEFF-4482-9C2D-AEFEEC28F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blipFill rotWithShape="0">
                <a:blip r:embed="rId27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0CC06F0E-BE24-4AA9-B2F1-02A9478922D8}"/>
                  </a:ext>
                </a:extLst>
              </p:cNvPr>
              <p:cNvSpPr/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5" name="Rectangle 3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CC06F0E-BE24-4AA9-B2F1-02A947892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blipFill rotWithShape="0">
                <a:blip r:embed="rId275"/>
                <a:stretch>
                  <a:fillRect l="-117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09A9C063-9656-4100-9F6F-39F40418ECEF}"/>
                  </a:ext>
                </a:extLst>
              </p:cNvPr>
              <p:cNvSpPr/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6" name="Rectangle 3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A9C063-9656-4100-9F6F-39F40418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blipFill rotWithShape="0">
                <a:blip r:embed="rId27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1773D7AD-2EA0-45AF-B0A4-25571CFDD3E0}"/>
                  </a:ext>
                </a:extLst>
              </p:cNvPr>
              <p:cNvSpPr/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773D7AD-2EA0-45AF-B0A4-25571CFDD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blipFill rotWithShape="0">
                <a:blip r:embed="rId277"/>
                <a:stretch>
                  <a:fillRect l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9A33B75-1D86-47E7-AE83-733BBB6611CC}"/>
                  </a:ext>
                </a:extLst>
              </p:cNvPr>
              <p:cNvSpPr/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9A33B75-1D86-47E7-AE83-733BBB661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blipFill rotWithShape="0">
                <a:blip r:embed="rId27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0BEA4AF-4C05-43DC-A566-BF765A7A7226}"/>
                  </a:ext>
                </a:extLst>
              </p:cNvPr>
              <p:cNvSpPr/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9" name="Rectangle 30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0BEA4AF-4C05-43DC-A566-BF765A7A7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blipFill rotWithShape="0">
                <a:blip r:embed="rId27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E300C43D-C759-4C8A-B172-4436A74614EE}"/>
                  </a:ext>
                </a:extLst>
              </p:cNvPr>
              <p:cNvSpPr/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0" name="Rectangle 3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00C43D-C759-4C8A-B172-4436A7461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blipFill rotWithShape="0">
                <a:blip r:embed="rId28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7AE12E94-9158-42EC-A807-B7203A6D32C7}"/>
                  </a:ext>
                </a:extLst>
              </p:cNvPr>
              <p:cNvSpPr/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1" name="Rectangle 3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E12E94-9158-42EC-A807-B7203A6D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blipFill rotWithShape="0">
                <a:blip r:embed="rId28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78C8FD2-6CF2-4CCA-AB32-7C1D59E3D01F}"/>
                  </a:ext>
                </a:extLst>
              </p:cNvPr>
              <p:cNvSpPr/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2" name="Rectangle 3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78C8FD2-6CF2-4CCA-AB32-7C1D59E3D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blipFill rotWithShape="0">
                <a:blip r:embed="rId28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46C327CE-118F-43C7-A0FE-86A1C8D1F91C}"/>
                  </a:ext>
                </a:extLst>
              </p:cNvPr>
              <p:cNvSpPr/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3" name="Rectangle 3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C327CE-118F-43C7-A0FE-86A1C8D1F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blipFill rotWithShape="0">
                <a:blip r:embed="rId28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2B46511D-F33F-4738-9925-472C00464957}"/>
                  </a:ext>
                </a:extLst>
              </p:cNvPr>
              <p:cNvSpPr/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4" name="Rectangle 3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46511D-F33F-4738-9925-472C0046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blipFill rotWithShape="0">
                <a:blip r:embed="rId2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5CD1A985-915A-46B2-AF90-A7F01CD42FDB}"/>
                  </a:ext>
                </a:extLst>
              </p:cNvPr>
              <p:cNvSpPr/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6" name="Rectangle 3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D1A985-915A-46B2-AF90-A7F01CD42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blipFill rotWithShape="0">
                <a:blip r:embed="rId28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B75ADEC7-C931-4CFA-8614-D4185012376F}"/>
                  </a:ext>
                </a:extLst>
              </p:cNvPr>
              <p:cNvSpPr/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7" name="Rectangle 3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5ADEC7-C931-4CFA-8614-D4185012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blipFill rotWithShape="0">
                <a:blip r:embed="rId28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1E24A2AC-C508-4B66-A224-CF10BA30F209}"/>
                  </a:ext>
                </a:extLst>
              </p:cNvPr>
              <p:cNvSpPr/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8" name="Rectangle 3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24A2AC-C508-4B66-A224-CF10BA30F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blipFill rotWithShape="0">
                <a:blip r:embed="rId287"/>
                <a:stretch>
                  <a:fillRect l="-3529" r="-235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F55417AD-9C83-41F1-8EE6-5A415CF49162}"/>
                  </a:ext>
                </a:extLst>
              </p:cNvPr>
              <p:cNvSpPr/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5417AD-9C83-41F1-8EE6-5A415CF49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blipFill rotWithShape="0">
                <a:blip r:embed="rId28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2FE6900B-E1BF-4554-AA5D-EC74FD69D878}"/>
                  </a:ext>
                </a:extLst>
              </p:cNvPr>
              <p:cNvSpPr/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0" name="Rectangle 3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E6900B-E1BF-4554-AA5D-EC74FD69D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blipFill rotWithShape="0">
                <a:blip r:embed="rId289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EA795DB5-983C-44BA-88CF-9C44253FDE80}"/>
                  </a:ext>
                </a:extLst>
              </p:cNvPr>
              <p:cNvSpPr/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1" name="Rectangle 3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795DB5-983C-44BA-88CF-9C44253FD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blipFill rotWithShape="0">
                <a:blip r:embed="rId2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56B3B443-2BE7-4446-9727-5A2EA2DDB079}"/>
                  </a:ext>
                </a:extLst>
              </p:cNvPr>
              <p:cNvSpPr/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2" name="Rectangle 3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B3B443-2BE7-4446-9727-5A2EA2DDB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blipFill rotWithShape="0">
                <a:blip r:embed="rId2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CDCAEF53-54D1-471C-9657-422BE9E24DAC}"/>
                  </a:ext>
                </a:extLst>
              </p:cNvPr>
              <p:cNvSpPr/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3" name="Rectangle 3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CAEF53-54D1-471C-9657-422BE9E2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blipFill rotWithShape="0">
                <a:blip r:embed="rId29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FED6166B-B270-4427-9B4E-51D8B5297F65}"/>
                  </a:ext>
                </a:extLst>
              </p:cNvPr>
              <p:cNvSpPr/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4" name="Rectangle 3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ED6166B-B270-4427-9B4E-51D8B5297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blipFill rotWithShape="0">
                <a:blip r:embed="rId29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DC09FFED-EE57-4D39-8ED0-55666B891295}"/>
                  </a:ext>
                </a:extLst>
              </p:cNvPr>
              <p:cNvSpPr/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Rectangle 3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09FFED-EE57-4D39-8ED0-55666B89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blipFill rotWithShape="0">
                <a:blip r:embed="rId29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EEDA688-3BE9-4FF2-B302-B6510A20821E}"/>
                  </a:ext>
                </a:extLst>
              </p:cNvPr>
              <p:cNvSpPr/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6" name="Rectangle 3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EDA688-3BE9-4FF2-B302-B6510A208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blipFill rotWithShape="0">
                <a:blip r:embed="rId29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3E938E-38E5-42B6-8890-B7881FA53B13}"/>
                  </a:ext>
                </a:extLst>
              </p:cNvPr>
              <p:cNvSpPr/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7" name="Rectangle 3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3E938E-38E5-42B6-8890-B7881FA53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blipFill rotWithShape="0">
                <a:blip r:embed="rId29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4806FC1B-A1F1-46E5-AE0F-FF8881A9FE3D}"/>
                  </a:ext>
                </a:extLst>
              </p:cNvPr>
              <p:cNvSpPr/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8" name="Rectangle 3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06FC1B-A1F1-46E5-AE0F-FF8881A9F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blipFill rotWithShape="0">
                <a:blip r:embed="rId29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DE8FFB47-F616-4222-82F6-6B875A1447DA}"/>
                  </a:ext>
                </a:extLst>
              </p:cNvPr>
              <p:cNvSpPr/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9" name="Rectangle 3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8FFB47-F616-4222-82F6-6B875A144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blipFill rotWithShape="0">
                <a:blip r:embed="rId298"/>
                <a:stretch>
                  <a:fillRect l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44845CC5-81BE-41EE-A73F-62DA0BF3B734}"/>
                  </a:ext>
                </a:extLst>
              </p:cNvPr>
              <p:cNvSpPr/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40" name="Rectangle 3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845CC5-81BE-41EE-A73F-62DA0BF3B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blipFill rotWithShape="0">
                <a:blip r:embed="rId299"/>
                <a:stretch>
                  <a:fillRect r="-7143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012067E4-0732-4884-8901-1CDE5F35C505}"/>
                  </a:ext>
                </a:extLst>
              </p:cNvPr>
              <p:cNvSpPr/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1" name="Rectangle 3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2067E4-0732-4884-8901-1CDE5F35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blipFill rotWithShape="0">
                <a:blip r:embed="rId300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1F36C306-5D45-4E91-975E-F90FB0C67AAF}"/>
                  </a:ext>
                </a:extLst>
              </p:cNvPr>
              <p:cNvSpPr/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2" name="Rectangle 3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36C306-5D45-4E91-975E-F90FB0C67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blipFill rotWithShape="0">
                <a:blip r:embed="rId301"/>
                <a:stretch>
                  <a:fillRect r="-13095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F1883307-F671-4B98-A182-9EE813491BDF}"/>
                  </a:ext>
                </a:extLst>
              </p:cNvPr>
              <p:cNvSpPr/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3" name="Rectangle 3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1883307-F671-4B98-A182-9EE813491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blipFill rotWithShape="0">
                <a:blip r:embed="rId302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6FD982B7-C020-4A6B-8FAD-B960315026FB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D982B7-C020-4A6B-8FAD-B96031502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3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TextBox 360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1" name="TextBox 360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04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62" name="TextBox 361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0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8B81A-A87E-4A03-A8B9-99AF81B7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B6A39E1-2C1F-47A0-B4B8-A827F375BA22}"/>
                  </a:ext>
                </a:extLst>
              </p:cNvPr>
              <p:cNvSpPr txBox="1"/>
              <p:nvPr/>
            </p:nvSpPr>
            <p:spPr>
              <a:xfrm>
                <a:off x="3921059" y="739186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B6A39E1-2C1F-47A0-B4B8-A827F375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059" y="739186"/>
                <a:ext cx="3444866" cy="830997"/>
              </a:xfrm>
              <a:prstGeom prst="rect">
                <a:avLst/>
              </a:prstGeom>
              <a:blipFill>
                <a:blip r:embed="rId306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701CF314-86A3-4147-A359-0E93DE47EA40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701CF314-86A3-4147-A359-0E93DE47E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30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9BFAED07-FE63-41CD-A99A-2D6F37087FB5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9BFAED07-FE63-41CD-A99A-2D6F3708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30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EF2D2102-6F83-4E7B-B966-A3ABD3B417DF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EF2D2102-6F83-4E7B-B966-A3ABD3B41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30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596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3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4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10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1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921059" y="739186"/>
                <a:ext cx="3444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059" y="739186"/>
                <a:ext cx="3444866" cy="830997"/>
              </a:xfrm>
              <a:prstGeom prst="rect">
                <a:avLst/>
              </a:prstGeom>
              <a:blipFill>
                <a:blip r:embed="rId40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34304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34304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3224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34304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34304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3734304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3734304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3224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3224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3224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304" y="4233224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304" y="4233224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2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4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6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6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3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3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3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3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36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3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3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4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4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4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4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4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4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52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3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63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6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6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68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6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37E4D05-2D1E-4951-91CA-D7E087789C9C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80" name="TextBox 3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37E4D05-2D1E-4951-91CA-D7E08778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2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Arc 407">
            <a:extLst>
              <a:ext uri="{FF2B5EF4-FFF2-40B4-BE49-F238E27FC236}">
                <a16:creationId xmlns:a16="http://schemas.microsoft.com/office/drawing/2014/main" id="{80889B44-2FF8-422C-AC49-116041F53A36}"/>
              </a:ext>
            </a:extLst>
          </p:cNvPr>
          <p:cNvSpPr/>
          <p:nvPr/>
        </p:nvSpPr>
        <p:spPr>
          <a:xfrm flipV="1">
            <a:off x="540731" y="62547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09" name="Arc 408">
            <a:extLst>
              <a:ext uri="{FF2B5EF4-FFF2-40B4-BE49-F238E27FC236}">
                <a16:creationId xmlns:a16="http://schemas.microsoft.com/office/drawing/2014/main" id="{C4872BF9-96A4-4448-A9DE-ED8DE294EAB7}"/>
              </a:ext>
            </a:extLst>
          </p:cNvPr>
          <p:cNvSpPr/>
          <p:nvPr/>
        </p:nvSpPr>
        <p:spPr>
          <a:xfrm flipV="1">
            <a:off x="988241" y="6256265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0" name="Arc 409">
            <a:extLst>
              <a:ext uri="{FF2B5EF4-FFF2-40B4-BE49-F238E27FC236}">
                <a16:creationId xmlns:a16="http://schemas.microsoft.com/office/drawing/2014/main" id="{F04D1127-662E-49FC-B453-54106FDC64D9}"/>
              </a:ext>
            </a:extLst>
          </p:cNvPr>
          <p:cNvSpPr/>
          <p:nvPr/>
        </p:nvSpPr>
        <p:spPr>
          <a:xfrm flipV="1">
            <a:off x="1444550" y="62542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1" name="Arc 410">
            <a:extLst>
              <a:ext uri="{FF2B5EF4-FFF2-40B4-BE49-F238E27FC236}">
                <a16:creationId xmlns:a16="http://schemas.microsoft.com/office/drawing/2014/main" id="{051FF23E-C47D-46FB-829D-ABA71652EB38}"/>
              </a:ext>
            </a:extLst>
          </p:cNvPr>
          <p:cNvSpPr/>
          <p:nvPr/>
        </p:nvSpPr>
        <p:spPr>
          <a:xfrm flipV="1">
            <a:off x="4981575" y="6251575"/>
            <a:ext cx="903029" cy="359516"/>
          </a:xfrm>
          <a:prstGeom prst="arc">
            <a:avLst>
              <a:gd name="adj1" fmla="val 10845445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2" name="Arc 411">
            <a:extLst>
              <a:ext uri="{FF2B5EF4-FFF2-40B4-BE49-F238E27FC236}">
                <a16:creationId xmlns:a16="http://schemas.microsoft.com/office/drawing/2014/main" id="{80E10C2F-89CC-4658-8593-554B5C74FFC3}"/>
              </a:ext>
            </a:extLst>
          </p:cNvPr>
          <p:cNvSpPr/>
          <p:nvPr/>
        </p:nvSpPr>
        <p:spPr>
          <a:xfrm flipV="1">
            <a:off x="8514299" y="62515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3" name="Arc 412">
            <a:extLst>
              <a:ext uri="{FF2B5EF4-FFF2-40B4-BE49-F238E27FC236}">
                <a16:creationId xmlns:a16="http://schemas.microsoft.com/office/drawing/2014/main" id="{C1CFB145-9140-4D27-BCAC-66DE7FA34962}"/>
              </a:ext>
            </a:extLst>
          </p:cNvPr>
          <p:cNvSpPr/>
          <p:nvPr/>
        </p:nvSpPr>
        <p:spPr>
          <a:xfrm flipV="1">
            <a:off x="8964984" y="6253090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4" name="Arc 413">
            <a:extLst>
              <a:ext uri="{FF2B5EF4-FFF2-40B4-BE49-F238E27FC236}">
                <a16:creationId xmlns:a16="http://schemas.microsoft.com/office/drawing/2014/main" id="{D32979A8-7265-493B-A356-0321C1E21FB1}"/>
              </a:ext>
            </a:extLst>
          </p:cNvPr>
          <p:cNvSpPr/>
          <p:nvPr/>
        </p:nvSpPr>
        <p:spPr>
          <a:xfrm flipV="1">
            <a:off x="9421293" y="62510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5" name="Arc 414">
            <a:extLst>
              <a:ext uri="{FF2B5EF4-FFF2-40B4-BE49-F238E27FC236}">
                <a16:creationId xmlns:a16="http://schemas.microsoft.com/office/drawing/2014/main" id="{0EE91ECD-2821-4630-BD07-A53EB3518C44}"/>
              </a:ext>
            </a:extLst>
          </p:cNvPr>
          <p:cNvSpPr/>
          <p:nvPr/>
        </p:nvSpPr>
        <p:spPr>
          <a:xfrm flipV="1">
            <a:off x="8140516" y="6270986"/>
            <a:ext cx="805889" cy="334426"/>
          </a:xfrm>
          <a:prstGeom prst="arc">
            <a:avLst>
              <a:gd name="adj1" fmla="val 10883856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417" name="Picture 416">
            <a:extLst>
              <a:ext uri="{FF2B5EF4-FFF2-40B4-BE49-F238E27FC236}">
                <a16:creationId xmlns:a16="http://schemas.microsoft.com/office/drawing/2014/main" id="{BF080097-D2C7-412C-B92C-FC8FFFC68682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3600000" y="1198872"/>
            <a:ext cx="3610436" cy="2520000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D7BCA3B5-F484-40AD-97B7-238781BD5C4F}"/>
              </a:ext>
            </a:extLst>
          </p:cNvPr>
          <p:cNvPicPr>
            <a:picLocks noChangeAspect="1"/>
          </p:cNvPicPr>
          <p:nvPr/>
        </p:nvPicPr>
        <p:blipFill>
          <a:blip r:embed="rId27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039" y="1758606"/>
            <a:ext cx="2848696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4587240" y="2076438"/>
                <a:ext cx="429260" cy="43054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6" name="Rectangle 5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40" y="2076438"/>
                <a:ext cx="429260" cy="430541"/>
              </a:xfrm>
              <a:prstGeom prst="rect">
                <a:avLst/>
              </a:prstGeom>
              <a:blipFill rotWithShape="0">
                <a:blip r:embed="rId273"/>
                <a:stretch>
                  <a:fillRect l="-11111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4094769" y="1518285"/>
                <a:ext cx="427724" cy="42799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7" name="Rectangle 5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69" y="1518285"/>
                <a:ext cx="427724" cy="427992"/>
              </a:xfrm>
              <a:prstGeom prst="rect">
                <a:avLst/>
              </a:prstGeom>
              <a:blipFill rotWithShape="0">
                <a:blip r:embed="rId274"/>
                <a:stretch>
                  <a:fillRect l="-8333" r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8" name="Group 517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9" name="TextBox 518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9" name="TextBox 518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275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520" name="TextBox 519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27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8" name="Slide Number Placeholder 1">
            <a:extLst>
              <a:ext uri="{FF2B5EF4-FFF2-40B4-BE49-F238E27FC236}">
                <a16:creationId xmlns:a16="http://schemas.microsoft.com/office/drawing/2014/main" id="{0D833AB4-BE83-4671-9C1E-C8A3FD94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093" y="6414325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0B252CE3-4CC6-4968-8E27-78BA26A5AC33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0B252CE3-4CC6-4968-8E27-78BA26A5A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7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307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  <a:r>
              <a:rPr lang="he-IL" dirty="0"/>
              <a:t> </a:t>
            </a:r>
            <a:r>
              <a:rPr lang="en-US" dirty="0"/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TF binding sites</a:t>
            </a:r>
            <a:r>
              <a:rPr lang="en-US" sz="3200" dirty="0"/>
              <a:t> presence</a:t>
            </a:r>
            <a:endParaRPr lang="en-GB" sz="3200" dirty="0"/>
          </a:p>
          <a:p>
            <a:pPr lvl="1"/>
            <a:r>
              <a:rPr lang="en-GB" sz="3200" dirty="0"/>
              <a:t>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  <a:p>
            <a:r>
              <a:rPr lang="en-GB" sz="3600" dirty="0"/>
              <a:t>Enhancers of different tissues</a:t>
            </a:r>
          </a:p>
          <a:p>
            <a:pPr lvl="1"/>
            <a:r>
              <a:rPr lang="en-GB" sz="3200" dirty="0"/>
              <a:t>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90828-CAE0-4F4A-9041-06E23E28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8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4" y="4563101"/>
            <a:ext cx="6526494" cy="22478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1039C-FA27-4D88-A3D0-ED9C7A37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64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10697196" y="2164240"/>
            <a:ext cx="2746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  <a:r>
              <a:rPr lang="he-IL" dirty="0"/>
              <a:t> </a:t>
            </a:r>
            <a:r>
              <a:rPr lang="en-US" dirty="0"/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b="1" dirty="0"/>
              <a:t>TF binding sites </a:t>
            </a:r>
            <a:r>
              <a:rPr lang="en-US" sz="3200" b="1" dirty="0"/>
              <a:t>presence</a:t>
            </a:r>
            <a:endParaRPr lang="en-GB" sz="3200" b="1" dirty="0"/>
          </a:p>
          <a:p>
            <a:pPr lvl="1"/>
            <a:r>
              <a:rPr lang="en-GB" sz="3200" dirty="0"/>
              <a:t>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  <a:p>
            <a:r>
              <a:rPr lang="en-GB" sz="3600" dirty="0"/>
              <a:t>Enhancers of different tissues</a:t>
            </a:r>
          </a:p>
          <a:p>
            <a:pPr lvl="1"/>
            <a:r>
              <a:rPr lang="en-GB" sz="3200" b="1" dirty="0"/>
              <a:t>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10982325" y="1905000"/>
                <a:ext cx="468000" cy="46885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325" y="1905000"/>
                <a:ext cx="468000" cy="4688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0609615" y="2868747"/>
            <a:ext cx="1264509" cy="102601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11218720" y="2373850"/>
            <a:ext cx="7155" cy="477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0271091" y="1911670"/>
                <a:ext cx="468000" cy="46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91" y="1911670"/>
                <a:ext cx="468000" cy="468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43EB5-4A70-4490-95FC-9AB9FAFA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9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rc 35">
            <a:extLst>
              <a:ext uri="{FF2B5EF4-FFF2-40B4-BE49-F238E27FC236}">
                <a16:creationId xmlns:a16="http://schemas.microsoft.com/office/drawing/2014/main" id="{051FF23E-C47D-46FB-829D-ABA71652EB38}"/>
              </a:ext>
            </a:extLst>
          </p:cNvPr>
          <p:cNvSpPr/>
          <p:nvPr/>
        </p:nvSpPr>
        <p:spPr>
          <a:xfrm flipV="1">
            <a:off x="9398000" y="4759723"/>
            <a:ext cx="1401389" cy="504529"/>
          </a:xfrm>
          <a:prstGeom prst="arc">
            <a:avLst>
              <a:gd name="adj1" fmla="val 10660794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  <a:r>
              <a:rPr lang="he-IL" dirty="0"/>
              <a:t> </a:t>
            </a:r>
            <a:r>
              <a:rPr lang="en-US" dirty="0"/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TF binding sites </a:t>
            </a:r>
            <a:r>
              <a:rPr lang="en-US" sz="3200" dirty="0"/>
              <a:t>presence</a:t>
            </a:r>
            <a:endParaRPr lang="en-GB" sz="3200" dirty="0"/>
          </a:p>
          <a:p>
            <a:pPr lvl="1"/>
            <a:r>
              <a:rPr lang="en-GB" sz="3200" b="1" dirty="0"/>
              <a:t>Different </a:t>
            </a:r>
            <a:r>
              <a:rPr lang="en-US" sz="3200" b="1" dirty="0"/>
              <a:t>dinucleotide and </a:t>
            </a:r>
            <a:r>
              <a:rPr lang="en-US" sz="3200" b="1" dirty="0" err="1"/>
              <a:t>kmer</a:t>
            </a:r>
            <a:r>
              <a:rPr lang="en-US" sz="3200" b="1" dirty="0"/>
              <a:t> </a:t>
            </a:r>
            <a:r>
              <a:rPr lang="en-GB" sz="3200" b="1" dirty="0"/>
              <a:t>frequencies</a:t>
            </a:r>
            <a:endParaRPr lang="en-US" sz="3600" b="1" dirty="0"/>
          </a:p>
          <a:p>
            <a:r>
              <a:rPr lang="en-GB" sz="3600" dirty="0"/>
              <a:t>Enhancers of different tissues</a:t>
            </a:r>
          </a:p>
          <a:p>
            <a:pPr lvl="1"/>
            <a:r>
              <a:rPr lang="en-GB" sz="3200" dirty="0"/>
              <a:t>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13126" y="1"/>
            <a:ext cx="3277304" cy="2874464"/>
            <a:chOff x="8068033" y="-76443"/>
            <a:chExt cx="3773735" cy="30797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080097-D2C7-412C-B92C-FC8FFFC68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033" y="-76443"/>
              <a:ext cx="3610436" cy="252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BCA3B5-F484-40AD-97B7-238781BD5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93072" y="483291"/>
              <a:ext cx="2848696" cy="252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46AF1F-0522-41B5-AA7E-014D63C451D6}"/>
                    </a:ext>
                  </a:extLst>
                </p:cNvPr>
                <p:cNvSpPr/>
                <p:nvPr/>
              </p:nvSpPr>
              <p:spPr>
                <a:xfrm>
                  <a:off x="9055273" y="801123"/>
                  <a:ext cx="429260" cy="43054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646AF1F-0522-41B5-AA7E-014D63C45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73" y="801123"/>
                  <a:ext cx="429260" cy="43054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048" r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/>
                <p:nvPr/>
              </p:nvSpPr>
              <p:spPr>
                <a:xfrm>
                  <a:off x="8562802" y="242970"/>
                  <a:ext cx="427724" cy="427992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410D0F-91C4-4FCB-B37F-3513E618E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802" y="242970"/>
                  <a:ext cx="427724" cy="4279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7460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>
            <a:stCxn id="39" idx="2"/>
          </p:cNvCxnSpPr>
          <p:nvPr/>
        </p:nvCxnSpPr>
        <p:spPr>
          <a:xfrm flipH="1">
            <a:off x="10809618" y="4306159"/>
            <a:ext cx="1263" cy="2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0576881" y="3838159"/>
                <a:ext cx="468000" cy="46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881" y="3838159"/>
                <a:ext cx="468000" cy="468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9152389" y="4532400"/>
                <a:ext cx="468000" cy="46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389" y="4532400"/>
                <a:ext cx="468000" cy="468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9862795" y="4532400"/>
                <a:ext cx="468000" cy="46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795" y="4532400"/>
                <a:ext cx="468000" cy="468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10576881" y="4532400"/>
                <a:ext cx="468000" cy="46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881" y="4532400"/>
                <a:ext cx="468000" cy="468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10330795" y="4771607"/>
            <a:ext cx="244929" cy="4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9E821-EA21-498E-AF2C-691DCA62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77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HOP-HMM is equivalent to a very large HMM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E2B52-347A-4583-A485-3F1D5CFB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2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HOP-HMM is equivalent to a very large HMM</a:t>
            </a:r>
          </a:p>
          <a:p>
            <a:r>
              <a:rPr lang="en-US" sz="3600" dirty="0"/>
              <a:t>Example:</a:t>
            </a:r>
          </a:p>
          <a:p>
            <a:pPr marL="457200" lvl="1" indent="0">
              <a:buNone/>
            </a:pPr>
            <a:r>
              <a:rPr lang="en-US" sz="3200" dirty="0"/>
              <a:t>10 TFs + 3 enhancer types + emission order 3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3914143-3B5B-4E2F-90F5-1B94F041C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59953"/>
              </p:ext>
            </p:extLst>
          </p:nvPr>
        </p:nvGraphicFramePr>
        <p:xfrm>
          <a:off x="1412875" y="3901016"/>
          <a:ext cx="8128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54821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80911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HMM</a:t>
                      </a:r>
                      <a:endParaRPr lang="en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HOP-HMM</a:t>
                      </a:r>
                      <a:endParaRPr lang="en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69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~3k states</a:t>
                      </a:r>
                      <a:endParaRPr lang="en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14 states</a:t>
                      </a:r>
                      <a:endParaRPr lang="en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22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~10.6M parameters</a:t>
                      </a:r>
                      <a:endParaRPr lang="en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316 parameters</a:t>
                      </a:r>
                      <a:endParaRPr lang="en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2405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993E-79AF-4FE8-B633-64AB9CFF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19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 Annotation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Learning HMMs</a:t>
            </a:r>
          </a:p>
          <a:p>
            <a:r>
              <a:rPr lang="en-US" dirty="0"/>
              <a:t>Evaluation &amp; Experiment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4CFC-339F-4806-98A4-47BF9E6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29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p:sp>
        <p:nvSpPr>
          <p:cNvPr id="199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5379452" y="252112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116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3068C-89F2-4481-A309-D513292E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2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116"/>
                <a:stretch>
                  <a:fillRect l="-25000" r="-21154" b="-196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/>
          <p:cNvGrpSpPr/>
          <p:nvPr/>
        </p:nvGrpSpPr>
        <p:grpSpPr>
          <a:xfrm>
            <a:off x="12192000" y="7111506"/>
            <a:ext cx="6284187" cy="3895725"/>
            <a:chOff x="4571366" y="3276599"/>
            <a:chExt cx="6284187" cy="3895725"/>
          </a:xfrm>
        </p:grpSpPr>
        <p:grpSp>
          <p:nvGrpSpPr>
            <p:cNvPr id="134" name="Group 133"/>
            <p:cNvGrpSpPr/>
            <p:nvPr/>
          </p:nvGrpSpPr>
          <p:grpSpPr>
            <a:xfrm>
              <a:off x="4698914" y="3377210"/>
              <a:ext cx="5784873" cy="3480790"/>
              <a:chOff x="4698914" y="3377210"/>
              <a:chExt cx="5784873" cy="348079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444870" y="3377210"/>
                <a:ext cx="2673257" cy="1463185"/>
                <a:chOff x="7444870" y="3377210"/>
                <a:chExt cx="2673257" cy="1463185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0B8BC37-64D1-4BAB-93F0-CF2AE2BC947A}"/>
                    </a:ext>
                  </a:extLst>
                </p:cNvPr>
                <p:cNvSpPr txBox="1"/>
                <p:nvPr/>
              </p:nvSpPr>
              <p:spPr>
                <a:xfrm>
                  <a:off x="8325206" y="3377210"/>
                  <a:ext cx="8791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Start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4C0FAD8C-6DDB-4C06-9578-239AEB7B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C0FAD8C-6DDB-4C06-9578-239AEB7B95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52942915-8EA9-406C-BD5B-DB96F3625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Rectangle 11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52942915-8EA9-406C-BD5B-DB96F362525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Rectangle 117">
                      <a:extLst>
                        <a:ext uri="{FF2B5EF4-FFF2-40B4-BE49-F238E27FC236}">
                          <a16:creationId xmlns:a16="http://schemas.microsoft.com/office/drawing/2014/main" id="{88DAA2AA-F711-4632-A5E4-B0ADDA0B1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Rectangle 11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8DAA2AA-F711-4632-A5E4-B0ADDA0B19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7"/>
                      <a:stretch>
                        <a:fillRect l="-9412" r="-82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DF94F7FB-3C66-45FF-AA59-195C937A2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Rectangle 11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F94F7FB-3C66-45FF-AA59-195C937A20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6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9D2E50C8-C88F-4D41-BB49-078FFA64A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Rectangle 11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9D2E50C8-C88F-4D41-BB49-078FFA64A7E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l="-9412" r="-9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289F4D83-4B58-4818-81A7-15359578D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89F4D83-4B58-4818-81A7-15359578DB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04988FC1-AC16-4910-8D22-7E318B3EB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4988FC1-AC16-4910-8D22-7E318B3EB6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1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1B6F205C-3D9F-4D4B-81C1-77B3B6A5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Rectangle 12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B6F205C-3D9F-4D4B-81C1-77B3B6A5C3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7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A7869206-AB50-48E8-BD2C-D41BB7525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Rectangle 12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7869206-AB50-48E8-BD2C-D41BB7525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3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8B7E8BDF-79CD-453C-B0B7-E3035AB6B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Rectangle 12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B7E8BDF-79CD-453C-B0B7-E3035AB6BB6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C61E5C7C-D6DA-48EB-89D6-A05AFBA2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Rectangle 12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C61E5C7C-D6DA-48EB-89D6-A05AFBA20B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5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ACC7B51B-72A8-4774-AD80-C81286B18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7" name="Rectangle 12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CC7B51B-72A8-4774-AD80-C81286B18E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6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2" name="Group 131"/>
              <p:cNvGrpSpPr/>
              <p:nvPr/>
            </p:nvGrpSpPr>
            <p:grpSpPr>
              <a:xfrm>
                <a:off x="7415504" y="4894095"/>
                <a:ext cx="3068283" cy="1963905"/>
                <a:chOff x="7397272" y="5452610"/>
                <a:chExt cx="3068283" cy="19639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79375B03-F22B-470B-B02C-A915D7EAB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9375B03-F22B-470B-B02C-A915D7EAB8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408C08C6-DA6C-49FE-8650-FD8197E07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08C08C6-DA6C-49FE-8650-FD8197E07CF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D5281AB4-48BB-465C-A719-818549A35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Rectangle 9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5281AB4-48BB-465C-A719-818549A358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27865F3A-90CA-42D7-A973-8D208CF30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5F3A-90CA-42D7-A973-8D208CF309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0"/>
                      <a:stretch>
                        <a:fillRect l="-3571" r="-357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EB6A98F9-219A-425D-8EB6-5194BB3A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Rectangle 9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B6A98F9-219A-425D-8EB6-5194BB3A13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1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2786BB1D-41CD-4339-9ECA-58B09A8CE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Rectangle 9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BB1D-41CD-4339-9ECA-58B09A8CE6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2"/>
                      <a:stretch>
                        <a:fillRect l="-8333" r="-5952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77C6D6E2-2190-4F22-ADC3-97723614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Rectangle 9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C6D6E2-2190-4F22-ADC3-977236143B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3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34BF183A-F7C8-4067-8864-2F72ADC4D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Rectangle 10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34BF183A-F7C8-4067-8864-2F72ADC4D9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777B0621-2E75-40F6-8B44-9A9B4B826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Rectangle 10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7B0621-2E75-40F6-8B44-9A9B4B8262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5"/>
                      <a:stretch>
                        <a:fillRect l="-14118" r="-1294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B766CADF-E332-4E05-9C39-04AD64E45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Rectangle 10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766CADF-E332-4E05-9C39-04AD64E455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6"/>
                      <a:stretch>
                        <a:fillRect l="-14286" r="-1428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8F48034A-F8BF-4E85-A1E8-C3174EB8D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10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F48034A-F8BF-4E85-A1E8-C3174EB8DB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66848AF0-FB70-4B6F-BD3A-4FAC8A2C3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10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6848AF0-FB70-4B6F-BD3A-4FAC8A2C35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E136F384-0F0F-482A-8F2E-F2618EA3C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Rectangle 10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136F384-0F0F-482A-8F2E-F2618EA3C7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676F3B1C-4DB2-4265-830E-8725D3A22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Rectangle 10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76F3B1C-4DB2-4265-830E-8725D3A227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0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817F1550-5554-49AE-BFF5-8B51DF27F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Rectangle 10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17F1550-5554-49AE-BFF5-8B51DF27FB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1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BD42E13E-3D96-4588-9666-01AC435E2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Rectangle 10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D42E13E-3D96-4588-9666-01AC435E21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2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07130369-8FBA-4DBC-902D-6C5CB9F07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0" name="Rectangle 10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7130369-8FBA-4DBC-902D-6C5CB9F07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3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55B9123-A24D-4EBE-B294-C4A1562CC58D}"/>
                    </a:ext>
                  </a:extLst>
                </p:cNvPr>
                <p:cNvSpPr txBox="1"/>
                <p:nvPr/>
              </p:nvSpPr>
              <p:spPr>
                <a:xfrm>
                  <a:off x="8152471" y="5452610"/>
                  <a:ext cx="16630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Transition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E0EC9973-2976-420A-880D-E707FB73F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Rectangle 12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0EC9973-2976-420A-880D-E707FB73F9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DF01386-CAAF-42CA-9C3E-EFAC73B28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from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DF01386-CAAF-42CA-9C3E-EFAC73B283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1E3238E0-AD3A-4FE3-A570-02120C6E6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E3238E0-AD3A-4FE3-A570-02120C6E6BC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C06095D-7DEA-49F5-B840-25385C968284}"/>
                    </a:ext>
                  </a:extLst>
                </p:cNvPr>
                <p:cNvCxnSpPr/>
                <p:nvPr/>
              </p:nvCxnSpPr>
              <p:spPr>
                <a:xfrm>
                  <a:off x="7445810" y="5908717"/>
                  <a:ext cx="509409" cy="508919"/>
                </a:xfrm>
                <a:prstGeom prst="line">
                  <a:avLst/>
                </a:prstGeom>
                <a:ln w="1270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/>
              <p:cNvGrpSpPr/>
              <p:nvPr/>
            </p:nvGrpSpPr>
            <p:grpSpPr>
              <a:xfrm>
                <a:off x="4698914" y="4088535"/>
                <a:ext cx="2572333" cy="1965822"/>
                <a:chOff x="3888598" y="3460484"/>
                <a:chExt cx="2572333" cy="196582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70A43C8-D730-4139-9AC2-276F717100C7}"/>
                    </a:ext>
                  </a:extLst>
                </p:cNvPr>
                <p:cNvSpPr txBox="1"/>
                <p:nvPr/>
              </p:nvSpPr>
              <p:spPr>
                <a:xfrm>
                  <a:off x="4467746" y="3460484"/>
                  <a:ext cx="14609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Emission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3888598" y="3873221"/>
                  <a:ext cx="2572333" cy="1553085"/>
                  <a:chOff x="4236363" y="1198946"/>
                  <a:chExt cx="2572333" cy="155308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ED9E7BED-5350-444A-B9D6-A8B6502C8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𝐵𝐺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D9E7BED-5350-444A-B9D6-A8B6502C8A7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622ACC3F-BAEC-46FE-8784-C917FB5C7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22ACC3F-BAEC-46FE-8784-C917FB5C73B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8"/>
                        <a:stretch>
                          <a:fillRect l="-3571" r="-3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56590702-D4ED-44FE-8129-94E9FBAFB9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rgbClr val="FAFAFA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56590702-D4ED-44FE-8129-94E9FBAFB9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6AEC2B4A-6BC9-43C8-B68F-AC476D135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AEC2B4A-6BC9-43C8-B68F-AC476D135A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0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9F0557D4-EF6A-446F-BB1A-DAE7687A0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9F0557D4-EF6A-446F-BB1A-DAE7687A05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1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7A37D6E7-A91C-4C6F-BE29-ECD265FE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7A37D6E7-A91C-4C6F-BE29-ECD265FEC5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2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3D57FA0A-AE62-45D6-9D5D-F0E5D1DD16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D57FA0A-AE62-45D6-9D5D-F0E5D1DD16B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3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B0729D94-2D72-4F87-A665-99D5BC38B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B0729D94-2D72-4F87-A665-99D5BC38B5A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4"/>
                        <a:stretch>
                          <a:fillRect l="-3529" r="-23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CE07EFDD-49A2-4580-8112-4BCD56D904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E07EFDD-49A2-4580-8112-4BCD56D904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33D9F061-6CBF-4F1E-BDFE-2518630E50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𝐸𝑁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3D9F061-6CBF-4F1E-BDFE-2518630E50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D96BB440-655D-4991-B87B-97D3C27548AC}"/>
                      </a:ext>
                    </a:extLst>
                  </p:cNvPr>
                  <p:cNvGrpSpPr/>
                  <p:nvPr/>
                </p:nvGrpSpPr>
                <p:grpSpPr>
                  <a:xfrm>
                    <a:off x="4236363" y="1198946"/>
                    <a:ext cx="556879" cy="551396"/>
                    <a:chOff x="9312547" y="2787886"/>
                    <a:chExt cx="556879" cy="55139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61A6742E-149A-4C61-9D64-AFE2707315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="" xmlns:a16="http://schemas.microsoft.com/office/drawing/2014/main" xmlns:a14="http://schemas.microsoft.com/office/drawing/2010/main" id="{61A6742E-149A-4C61-9D64-AFE27073157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blipFill rotWithShape="0">
                          <a:blip r:embed="rId10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C003647-ED71-4E32-8242-6A1C1DC594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𝑖𝑑𝑑𝑒𝑛</m:t>
                                </m:r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5" name="Rectangle 13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blipFill rotWithShape="0">
                          <a:blip r:embed="rId10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Rectangle 90">
                          <a:extLst>
                            <a:ext uri="{FF2B5EF4-FFF2-40B4-BE49-F238E27FC236}">
                              <a16:creationId xmlns:a16="http://schemas.microsoft.com/office/drawing/2014/main" id="{447AD0C4-F27D-4D59-80AC-149DDF5C28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𝑜𝑏𝑠𝑒𝑟𝑣𝑒𝑑</m:t>
                                </m:r>
                              </m:oMath>
                            </m:oMathPara>
                          </a14:m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6" name="Rectangle 13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blipFill rotWithShape="0">
                          <a:blip r:embed="rId109"/>
                          <a:stretch>
                            <a:fillRect l="-11111" t="-6173" r="-1235" b="-4938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3627285-32E2-4A8E-A432-B22825BF70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60017" y="2830363"/>
                      <a:ext cx="509409" cy="508919"/>
                    </a:xfrm>
                    <a:prstGeom prst="line">
                      <a:avLst/>
                    </a:prstGeom>
                    <a:ln w="12700">
                      <a:solidFill>
                        <a:srgbClr val="41719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CCB29971-2476-45C2-B41B-68ED17027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CB29971-2476-45C2-B41B-68ED17027A1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8BC15854-07F0-4DED-AB8E-53487E848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8BC15854-07F0-4DED-AB8E-53487E848F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1"/>
                        <a:stretch>
                          <a:fillRect l="-11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016EB04F-7E0B-4B9F-9045-120BA9E9A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016EB04F-7E0B-4B9F-9045-120BA9E9AA0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EA839753-62A5-489E-96BC-43DBEB6E0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A839753-62A5-489E-96BC-43DBEB6E08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35" name="Rounded Rectangle 134"/>
            <p:cNvSpPr/>
            <p:nvPr/>
          </p:nvSpPr>
          <p:spPr>
            <a:xfrm>
              <a:off x="4571366" y="3276599"/>
              <a:ext cx="6284187" cy="38957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p:sp>
        <p:nvSpPr>
          <p:cNvPr id="133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5379452" y="252112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115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58857EE-C264-4563-82C4-4487F836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43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116"/>
                <a:stretch>
                  <a:fillRect l="-25000" r="-21154" b="-196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/>
          <p:cNvGrpSpPr/>
          <p:nvPr/>
        </p:nvGrpSpPr>
        <p:grpSpPr>
          <a:xfrm>
            <a:off x="12192000" y="7111506"/>
            <a:ext cx="6284187" cy="3895725"/>
            <a:chOff x="4571366" y="3276599"/>
            <a:chExt cx="6284187" cy="3895725"/>
          </a:xfrm>
        </p:grpSpPr>
        <p:grpSp>
          <p:nvGrpSpPr>
            <p:cNvPr id="134" name="Group 133"/>
            <p:cNvGrpSpPr/>
            <p:nvPr/>
          </p:nvGrpSpPr>
          <p:grpSpPr>
            <a:xfrm>
              <a:off x="4698914" y="3377210"/>
              <a:ext cx="5784873" cy="3480790"/>
              <a:chOff x="4698914" y="3377210"/>
              <a:chExt cx="5784873" cy="348079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444870" y="3377210"/>
                <a:ext cx="2673257" cy="1463185"/>
                <a:chOff x="7444870" y="3377210"/>
                <a:chExt cx="2673257" cy="1463185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0B8BC37-64D1-4BAB-93F0-CF2AE2BC947A}"/>
                    </a:ext>
                  </a:extLst>
                </p:cNvPr>
                <p:cNvSpPr txBox="1"/>
                <p:nvPr/>
              </p:nvSpPr>
              <p:spPr>
                <a:xfrm>
                  <a:off x="8325206" y="3377210"/>
                  <a:ext cx="8791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Start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4C0FAD8C-6DDB-4C06-9578-239AEB7B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C0FAD8C-6DDB-4C06-9578-239AEB7B95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52942915-8EA9-406C-BD5B-DB96F3625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Rectangle 11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52942915-8EA9-406C-BD5B-DB96F362525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Rectangle 117">
                      <a:extLst>
                        <a:ext uri="{FF2B5EF4-FFF2-40B4-BE49-F238E27FC236}">
                          <a16:creationId xmlns:a16="http://schemas.microsoft.com/office/drawing/2014/main" id="{88DAA2AA-F711-4632-A5E4-B0ADDA0B1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Rectangle 11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8DAA2AA-F711-4632-A5E4-B0ADDA0B19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7"/>
                      <a:stretch>
                        <a:fillRect l="-9412" r="-82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DF94F7FB-3C66-45FF-AA59-195C937A2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Rectangle 11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F94F7FB-3C66-45FF-AA59-195C937A20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6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9D2E50C8-C88F-4D41-BB49-078FFA64A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Rectangle 11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9D2E50C8-C88F-4D41-BB49-078FFA64A7E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l="-9412" r="-9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289F4D83-4B58-4818-81A7-15359578D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89F4D83-4B58-4818-81A7-15359578DB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04988FC1-AC16-4910-8D22-7E318B3EB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4988FC1-AC16-4910-8D22-7E318B3EB6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1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1B6F205C-3D9F-4D4B-81C1-77B3B6A5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Rectangle 12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B6F205C-3D9F-4D4B-81C1-77B3B6A5C3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7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A7869206-AB50-48E8-BD2C-D41BB7525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Rectangle 12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7869206-AB50-48E8-BD2C-D41BB7525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3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8B7E8BDF-79CD-453C-B0B7-E3035AB6B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Rectangle 12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B7E8BDF-79CD-453C-B0B7-E3035AB6BB6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C61E5C7C-D6DA-48EB-89D6-A05AFBA2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Rectangle 12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C61E5C7C-D6DA-48EB-89D6-A05AFBA20B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5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ACC7B51B-72A8-4774-AD80-C81286B18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7" name="Rectangle 12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CC7B51B-72A8-4774-AD80-C81286B18E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6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2" name="Group 131"/>
              <p:cNvGrpSpPr/>
              <p:nvPr/>
            </p:nvGrpSpPr>
            <p:grpSpPr>
              <a:xfrm>
                <a:off x="7415504" y="4894095"/>
                <a:ext cx="3068283" cy="1963905"/>
                <a:chOff x="7397272" y="5452610"/>
                <a:chExt cx="3068283" cy="19639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79375B03-F22B-470B-B02C-A915D7EAB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9375B03-F22B-470B-B02C-A915D7EAB8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408C08C6-DA6C-49FE-8650-FD8197E07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08C08C6-DA6C-49FE-8650-FD8197E07CF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D5281AB4-48BB-465C-A719-818549A35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Rectangle 9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5281AB4-48BB-465C-A719-818549A358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27865F3A-90CA-42D7-A973-8D208CF30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5F3A-90CA-42D7-A973-8D208CF309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0"/>
                      <a:stretch>
                        <a:fillRect l="-3571" r="-357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EB6A98F9-219A-425D-8EB6-5194BB3A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Rectangle 9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B6A98F9-219A-425D-8EB6-5194BB3A13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1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2786BB1D-41CD-4339-9ECA-58B09A8CE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Rectangle 9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BB1D-41CD-4339-9ECA-58B09A8CE6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2"/>
                      <a:stretch>
                        <a:fillRect l="-8333" r="-5952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77C6D6E2-2190-4F22-ADC3-97723614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Rectangle 9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C6D6E2-2190-4F22-ADC3-977236143B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3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34BF183A-F7C8-4067-8864-2F72ADC4D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Rectangle 10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34BF183A-F7C8-4067-8864-2F72ADC4D9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777B0621-2E75-40F6-8B44-9A9B4B826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Rectangle 10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7B0621-2E75-40F6-8B44-9A9B4B8262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5"/>
                      <a:stretch>
                        <a:fillRect l="-14118" r="-1294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B766CADF-E332-4E05-9C39-04AD64E45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Rectangle 10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766CADF-E332-4E05-9C39-04AD64E455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6"/>
                      <a:stretch>
                        <a:fillRect l="-14286" r="-1428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8F48034A-F8BF-4E85-A1E8-C3174EB8D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10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F48034A-F8BF-4E85-A1E8-C3174EB8DB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66848AF0-FB70-4B6F-BD3A-4FAC8A2C3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10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6848AF0-FB70-4B6F-BD3A-4FAC8A2C35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E136F384-0F0F-482A-8F2E-F2618EA3C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Rectangle 10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136F384-0F0F-482A-8F2E-F2618EA3C7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676F3B1C-4DB2-4265-830E-8725D3A22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Rectangle 10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76F3B1C-4DB2-4265-830E-8725D3A227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0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817F1550-5554-49AE-BFF5-8B51DF27F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Rectangle 10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17F1550-5554-49AE-BFF5-8B51DF27FB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1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BD42E13E-3D96-4588-9666-01AC435E2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Rectangle 10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D42E13E-3D96-4588-9666-01AC435E21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2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07130369-8FBA-4DBC-902D-6C5CB9F07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0" name="Rectangle 10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7130369-8FBA-4DBC-902D-6C5CB9F07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3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55B9123-A24D-4EBE-B294-C4A1562CC58D}"/>
                    </a:ext>
                  </a:extLst>
                </p:cNvPr>
                <p:cNvSpPr txBox="1"/>
                <p:nvPr/>
              </p:nvSpPr>
              <p:spPr>
                <a:xfrm>
                  <a:off x="8152471" y="5452610"/>
                  <a:ext cx="16630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Transition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E0EC9973-2976-420A-880D-E707FB73F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Rectangle 12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0EC9973-2976-420A-880D-E707FB73F9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DF01386-CAAF-42CA-9C3E-EFAC73B28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from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DF01386-CAAF-42CA-9C3E-EFAC73B283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1E3238E0-AD3A-4FE3-A570-02120C6E6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E3238E0-AD3A-4FE3-A570-02120C6E6BC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C06095D-7DEA-49F5-B840-25385C968284}"/>
                    </a:ext>
                  </a:extLst>
                </p:cNvPr>
                <p:cNvCxnSpPr/>
                <p:nvPr/>
              </p:nvCxnSpPr>
              <p:spPr>
                <a:xfrm>
                  <a:off x="7445810" y="5908717"/>
                  <a:ext cx="509409" cy="508919"/>
                </a:xfrm>
                <a:prstGeom prst="line">
                  <a:avLst/>
                </a:prstGeom>
                <a:ln w="1270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/>
              <p:cNvGrpSpPr/>
              <p:nvPr/>
            </p:nvGrpSpPr>
            <p:grpSpPr>
              <a:xfrm>
                <a:off x="4698914" y="4088535"/>
                <a:ext cx="2572333" cy="1965822"/>
                <a:chOff x="3888598" y="3460484"/>
                <a:chExt cx="2572333" cy="196582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70A43C8-D730-4139-9AC2-276F717100C7}"/>
                    </a:ext>
                  </a:extLst>
                </p:cNvPr>
                <p:cNvSpPr txBox="1"/>
                <p:nvPr/>
              </p:nvSpPr>
              <p:spPr>
                <a:xfrm>
                  <a:off x="4467746" y="3460484"/>
                  <a:ext cx="14609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Emission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3888598" y="3873221"/>
                  <a:ext cx="2572333" cy="1553085"/>
                  <a:chOff x="4236363" y="1198946"/>
                  <a:chExt cx="2572333" cy="155308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ED9E7BED-5350-444A-B9D6-A8B6502C8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𝐵𝐺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D9E7BED-5350-444A-B9D6-A8B6502C8A7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622ACC3F-BAEC-46FE-8784-C917FB5C7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22ACC3F-BAEC-46FE-8784-C917FB5C73B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8"/>
                        <a:stretch>
                          <a:fillRect l="-3571" r="-3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56590702-D4ED-44FE-8129-94E9FBAFB9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rgbClr val="FAFAFA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56590702-D4ED-44FE-8129-94E9FBAFB9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6AEC2B4A-6BC9-43C8-B68F-AC476D135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AEC2B4A-6BC9-43C8-B68F-AC476D135A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0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9F0557D4-EF6A-446F-BB1A-DAE7687A0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9F0557D4-EF6A-446F-BB1A-DAE7687A05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1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7A37D6E7-A91C-4C6F-BE29-ECD265FE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7A37D6E7-A91C-4C6F-BE29-ECD265FEC5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2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3D57FA0A-AE62-45D6-9D5D-F0E5D1DD16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D57FA0A-AE62-45D6-9D5D-F0E5D1DD16B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3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B0729D94-2D72-4F87-A665-99D5BC38B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B0729D94-2D72-4F87-A665-99D5BC38B5A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4"/>
                        <a:stretch>
                          <a:fillRect l="-3529" r="-23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CE07EFDD-49A2-4580-8112-4BCD56D904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E07EFDD-49A2-4580-8112-4BCD56D904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33D9F061-6CBF-4F1E-BDFE-2518630E50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𝐸𝑁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3D9F061-6CBF-4F1E-BDFE-2518630E50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D96BB440-655D-4991-B87B-97D3C27548AC}"/>
                      </a:ext>
                    </a:extLst>
                  </p:cNvPr>
                  <p:cNvGrpSpPr/>
                  <p:nvPr/>
                </p:nvGrpSpPr>
                <p:grpSpPr>
                  <a:xfrm>
                    <a:off x="4236363" y="1198946"/>
                    <a:ext cx="556879" cy="551396"/>
                    <a:chOff x="9312547" y="2787886"/>
                    <a:chExt cx="556879" cy="55139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61A6742E-149A-4C61-9D64-AFE2707315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="" xmlns:a16="http://schemas.microsoft.com/office/drawing/2014/main" xmlns:a14="http://schemas.microsoft.com/office/drawing/2010/main" id="{61A6742E-149A-4C61-9D64-AFE27073157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blipFill rotWithShape="0">
                          <a:blip r:embed="rId10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C003647-ED71-4E32-8242-6A1C1DC594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𝑖𝑑𝑑𝑒𝑛</m:t>
                                </m:r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5" name="Rectangle 13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blipFill rotWithShape="0">
                          <a:blip r:embed="rId10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Rectangle 90">
                          <a:extLst>
                            <a:ext uri="{FF2B5EF4-FFF2-40B4-BE49-F238E27FC236}">
                              <a16:creationId xmlns:a16="http://schemas.microsoft.com/office/drawing/2014/main" id="{447AD0C4-F27D-4D59-80AC-149DDF5C28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𝑜𝑏𝑠𝑒𝑟𝑣𝑒𝑑</m:t>
                                </m:r>
                              </m:oMath>
                            </m:oMathPara>
                          </a14:m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6" name="Rectangle 13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blipFill rotWithShape="0">
                          <a:blip r:embed="rId109"/>
                          <a:stretch>
                            <a:fillRect l="-11111" t="-6173" r="-1235" b="-4938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3627285-32E2-4A8E-A432-B22825BF70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60017" y="2830363"/>
                      <a:ext cx="509409" cy="508919"/>
                    </a:xfrm>
                    <a:prstGeom prst="line">
                      <a:avLst/>
                    </a:prstGeom>
                    <a:ln w="12700">
                      <a:solidFill>
                        <a:srgbClr val="41719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CCB29971-2476-45C2-B41B-68ED17027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CB29971-2476-45C2-B41B-68ED17027A1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8BC15854-07F0-4DED-AB8E-53487E848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8BC15854-07F0-4DED-AB8E-53487E848F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1"/>
                        <a:stretch>
                          <a:fillRect l="-11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016EB04F-7E0B-4B9F-9045-120BA9E9A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016EB04F-7E0B-4B9F-9045-120BA9E9AA0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EA839753-62A5-489E-96BC-43DBEB6E0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A839753-62A5-489E-96BC-43DBEB6E08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35" name="Rounded Rectangle 134"/>
            <p:cNvSpPr/>
            <p:nvPr/>
          </p:nvSpPr>
          <p:spPr>
            <a:xfrm>
              <a:off x="4571366" y="3276599"/>
              <a:ext cx="6284187" cy="38957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/>
              <p:nvPr/>
            </p:nvSpPr>
            <p:spPr>
              <a:xfrm>
                <a:off x="744720" y="2980767"/>
                <a:ext cx="8979158" cy="105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Likelihood: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⋅…⋅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0" y="2980767"/>
                <a:ext cx="8979158" cy="1052660"/>
              </a:xfrm>
              <a:prstGeom prst="rect">
                <a:avLst/>
              </a:prstGeom>
              <a:blipFill>
                <a:blip r:embed="rId117"/>
                <a:stretch>
                  <a:fillRect l="-1697" t="-75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6497CE90-9862-4340-B641-BCFEA987EB25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8C79445-2579-4023-9255-6611334B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254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116"/>
                <a:stretch>
                  <a:fillRect l="-25000" r="-21154" b="-196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/>
              <p:nvPr/>
            </p:nvSpPr>
            <p:spPr>
              <a:xfrm>
                <a:off x="744720" y="2980767"/>
                <a:ext cx="8979158" cy="2960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Likelihood: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⋅…⋅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 Narrow" panose="020B0606020202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Could find MLE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 analytically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sz="28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0" y="2980767"/>
                <a:ext cx="8979158" cy="2960875"/>
              </a:xfrm>
              <a:prstGeom prst="rect">
                <a:avLst/>
              </a:prstGeom>
              <a:blipFill>
                <a:blip r:embed="rId117"/>
                <a:stretch>
                  <a:fillRect l="-1697" t="-26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55049F89-B947-40C0-9DA3-E59DDE1B7D67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7C0E877-88F9-43E7-AB84-9D46218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116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35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8606552" y="683884"/>
            <a:ext cx="209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But we don’t have Y…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DA1BD-E21A-4E22-B00A-FA10889E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9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</a:t>
            </a:r>
            <a:r>
              <a:rPr lang="en-US" sz="2700" b="1" spc="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700" b="1" spc="600" dirty="0">
                <a:ln>
                  <a:solidFill>
                    <a:schemeClr val="accent1"/>
                  </a:solidFill>
                </a:ln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24865" y="4586251"/>
            <a:ext cx="1519968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  <a:p>
            <a:pPr algn="r"/>
            <a:r>
              <a:rPr lang="en-US" sz="3400" b="1" dirty="0">
                <a:solidFill>
                  <a:srgbClr val="0070C0"/>
                </a:solidFill>
              </a:rPr>
              <a:t>10-20%</a:t>
            </a:r>
          </a:p>
          <a:p>
            <a:pPr algn="r"/>
            <a:r>
              <a:rPr lang="en-US" sz="3400" b="1" dirty="0">
                <a:solidFill>
                  <a:srgbClr val="92D050"/>
                </a:solidFill>
              </a:rPr>
              <a:t>1%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67983" y="4563101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Enhancers </a:t>
            </a:r>
            <a:endParaRPr lang="en-US" sz="3400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Promoters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420" y="5938436"/>
            <a:ext cx="4558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Cooper et al., 2006</a:t>
            </a:r>
          </a:p>
          <a:p>
            <a:r>
              <a:rPr lang="en-US" sz="2400" dirty="0" err="1"/>
              <a:t>Pennacchio</a:t>
            </a:r>
            <a:r>
              <a:rPr lang="en-US" sz="2400" dirty="0"/>
              <a:t> et al., 2015</a:t>
            </a:r>
          </a:p>
          <a:p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187253" y="58000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Regulation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Genes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495D0-FF57-4E80-8344-23977563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p:grpSp>
        <p:nvGrpSpPr>
          <p:cNvPr id="70" name="Group 69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215" name="Rectangle 2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84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7714724" y="954502"/>
            <a:ext cx="362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Posterior probability!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D174-3F01-48FD-8BCD-94B2B40D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196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6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80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81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6F0F0-7074-4D7B-B799-AB34584E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24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40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Arc 132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4967908" y="6183160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41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25A6F9D2-94C4-45CA-A4E7-736E3C7A1E6E}"/>
              </a:ext>
            </a:extLst>
          </p:cNvPr>
          <p:cNvSpPr txBox="1"/>
          <p:nvPr/>
        </p:nvSpPr>
        <p:spPr>
          <a:xfrm>
            <a:off x="4185792" y="5606784"/>
            <a:ext cx="3073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forward-backward algorithm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BE7D-D3B8-4334-BE60-31986022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82</a:t>
            </a:fld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0ED5E5-318E-4466-A19A-84EB8A3AF496}"/>
              </a:ext>
            </a:extLst>
          </p:cNvPr>
          <p:cNvSpPr txBox="1"/>
          <p:nvPr/>
        </p:nvSpPr>
        <p:spPr>
          <a:xfrm>
            <a:off x="5627845" y="6182537"/>
            <a:ext cx="322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E-step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632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40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>
            <a:extLst>
              <a:ext uri="{FF2B5EF4-FFF2-40B4-BE49-F238E27FC236}">
                <a16:creationId xmlns:a16="http://schemas.microsoft.com/office/drawing/2014/main" id="{5AA0519B-C64B-46A4-A858-7DFFEF3273E1}"/>
              </a:ext>
            </a:extLst>
          </p:cNvPr>
          <p:cNvSpPr/>
          <p:nvPr/>
        </p:nvSpPr>
        <p:spPr>
          <a:xfrm>
            <a:off x="4967908" y="2716981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4967908" y="6183160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3707630" y="3016885"/>
            <a:ext cx="3220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“counting” becomes  expected value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4185792" y="5606784"/>
            <a:ext cx="3073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forward-backward algorithm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41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2670407" y="2473486"/>
            <a:ext cx="322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M-step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5627845" y="6182537"/>
            <a:ext cx="322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E-step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4F0D9-573E-4052-976A-B37B7C83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01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3E77-4E97-4E51-837B-906112F1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4D56-17E7-4F77-96DB-3583618C2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started from DNA sequence </a:t>
            </a:r>
          </a:p>
          <a:p>
            <a:r>
              <a:rPr lang="en-US" sz="3200" dirty="0"/>
              <a:t>We learned the parameters with 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9664-251E-4247-9197-182A6156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50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3E77-4E97-4E51-837B-906112F1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4D56-17E7-4F77-96DB-3583618C2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started from DNA sequence </a:t>
            </a:r>
          </a:p>
          <a:p>
            <a:r>
              <a:rPr lang="en-US" sz="3200" dirty="0"/>
              <a:t>We learned the parameters with EM</a:t>
            </a:r>
          </a:p>
          <a:p>
            <a:r>
              <a:rPr lang="en-US" sz="3200" b="1" dirty="0"/>
              <a:t>Let’s find the Annotation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9664-251E-4247-9197-182A6156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862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584200" y="4196080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457200" y="4152900"/>
            <a:ext cx="118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096000" y="5339608"/>
            <a:ext cx="0" cy="13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/>
          <p:cNvSpPr/>
          <p:nvPr/>
        </p:nvSpPr>
        <p:spPr>
          <a:xfrm flipV="1">
            <a:off x="591116" y="4161411"/>
            <a:ext cx="5511800" cy="115920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56465" y="5348572"/>
            <a:ext cx="581055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10E78-5DF1-4693-8D36-71769867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331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584200" y="4196080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p:sp>
        <p:nvSpPr>
          <p:cNvPr id="3" name="Rectangle 2"/>
          <p:cNvSpPr/>
          <p:nvPr/>
        </p:nvSpPr>
        <p:spPr>
          <a:xfrm>
            <a:off x="561545" y="4175562"/>
            <a:ext cx="1571214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457200" y="4152900"/>
            <a:ext cx="118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096000" y="5339608"/>
            <a:ext cx="0" cy="13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/>
          <p:cNvSpPr/>
          <p:nvPr/>
        </p:nvSpPr>
        <p:spPr>
          <a:xfrm flipV="1">
            <a:off x="591116" y="4161411"/>
            <a:ext cx="5511800" cy="115920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0"/>
          <a:srcRect r="71947"/>
          <a:stretch/>
        </p:blipFill>
        <p:spPr>
          <a:xfrm>
            <a:off x="597232" y="4149978"/>
            <a:ext cx="1551203" cy="1201016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>
          <a:xfrm>
            <a:off x="4338320" y="4172514"/>
            <a:ext cx="1766522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40"/>
          <a:srcRect l="67671" t="2202" r="289" b="1015"/>
          <a:stretch/>
        </p:blipFill>
        <p:spPr>
          <a:xfrm>
            <a:off x="4331970" y="4126360"/>
            <a:ext cx="1771621" cy="1162378"/>
          </a:xfrm>
          <a:prstGeom prst="rect">
            <a:avLst/>
          </a:prstGeom>
        </p:spPr>
      </p:pic>
      <p:sp>
        <p:nvSpPr>
          <p:cNvPr id="140" name="Freeform 139"/>
          <p:cNvSpPr/>
          <p:nvPr/>
        </p:nvSpPr>
        <p:spPr>
          <a:xfrm>
            <a:off x="577938" y="4196957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56465" y="5348572"/>
            <a:ext cx="581055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91116" y="5384800"/>
            <a:ext cx="1534023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123606" y="5384800"/>
            <a:ext cx="2208364" cy="119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331970" y="5384800"/>
            <a:ext cx="1757768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64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6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66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6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8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9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7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7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1976-102C-4AEA-A941-6F496660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331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584200" y="4196080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  <a:endParaRPr lang="en-IL" dirty="0"/>
          </a:p>
        </p:txBody>
      </p:sp>
      <p:sp>
        <p:nvSpPr>
          <p:cNvPr id="3" name="Rectangle 2"/>
          <p:cNvSpPr/>
          <p:nvPr/>
        </p:nvSpPr>
        <p:spPr>
          <a:xfrm>
            <a:off x="561545" y="4175562"/>
            <a:ext cx="1571214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457200" y="4152900"/>
            <a:ext cx="118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096000" y="5339608"/>
            <a:ext cx="0" cy="13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/>
          <p:cNvSpPr/>
          <p:nvPr/>
        </p:nvSpPr>
        <p:spPr>
          <a:xfrm flipV="1">
            <a:off x="591116" y="4161411"/>
            <a:ext cx="5511800" cy="115920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0"/>
          <a:srcRect r="71947"/>
          <a:stretch/>
        </p:blipFill>
        <p:spPr>
          <a:xfrm>
            <a:off x="597232" y="4149978"/>
            <a:ext cx="1551203" cy="1201016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>
          <a:xfrm>
            <a:off x="4338320" y="4172514"/>
            <a:ext cx="1766522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40"/>
          <a:srcRect l="67671" t="2202" r="289" b="1015"/>
          <a:stretch/>
        </p:blipFill>
        <p:spPr>
          <a:xfrm>
            <a:off x="4331970" y="4126360"/>
            <a:ext cx="1771621" cy="1162378"/>
          </a:xfrm>
          <a:prstGeom prst="rect">
            <a:avLst/>
          </a:prstGeom>
        </p:spPr>
      </p:pic>
      <p:sp>
        <p:nvSpPr>
          <p:cNvPr id="140" name="Freeform 139"/>
          <p:cNvSpPr/>
          <p:nvPr/>
        </p:nvSpPr>
        <p:spPr>
          <a:xfrm>
            <a:off x="577938" y="4196957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56465" y="5348572"/>
            <a:ext cx="581055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91116" y="5384800"/>
            <a:ext cx="1534023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123606" y="5384800"/>
            <a:ext cx="2208364" cy="119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331970" y="5384800"/>
            <a:ext cx="1757768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423012" y="4707549"/>
            <a:ext cx="3017707" cy="2033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Viterbi Path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233160" y="5550390"/>
            <a:ext cx="781386" cy="179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64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6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66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6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8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9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7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7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1976-102C-4AEA-A941-6F496660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88</a:t>
            </a:fld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63BC7A0-E1F0-49A8-80B6-156F76F4E826}"/>
              </a:ext>
            </a:extLst>
          </p:cNvPr>
          <p:cNvGrpSpPr/>
          <p:nvPr/>
        </p:nvGrpSpPr>
        <p:grpSpPr>
          <a:xfrm>
            <a:off x="7338065" y="2725528"/>
            <a:ext cx="5638387" cy="2481777"/>
            <a:chOff x="546622" y="3507467"/>
            <a:chExt cx="5638387" cy="248177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62B62ED-760C-4767-819C-1BBC0D3B7D1E}"/>
                </a:ext>
              </a:extLst>
            </p:cNvPr>
            <p:cNvSpPr/>
            <p:nvPr/>
          </p:nvSpPr>
          <p:spPr>
            <a:xfrm>
              <a:off x="546622" y="3507467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Viterbi Algorithm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67DF21-AF7E-4D34-A2C9-81CB407496C7}"/>
                </a:ext>
              </a:extLst>
            </p:cNvPr>
            <p:cNvSpPr/>
            <p:nvPr/>
          </p:nvSpPr>
          <p:spPr>
            <a:xfrm>
              <a:off x="1584324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FA7CDCC-1194-4C72-9020-9BDDBB2BC9A6}"/>
                </a:ext>
              </a:extLst>
            </p:cNvPr>
            <p:cNvSpPr/>
            <p:nvPr/>
          </p:nvSpPr>
          <p:spPr>
            <a:xfrm>
              <a:off x="2041923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470E730-8A64-4679-B9D1-877514FFCA0A}"/>
                </a:ext>
              </a:extLst>
            </p:cNvPr>
            <p:cNvSpPr/>
            <p:nvPr/>
          </p:nvSpPr>
          <p:spPr>
            <a:xfrm>
              <a:off x="1584324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76CC14A-6D49-42F2-8F1C-478973DD48E1}"/>
                </a:ext>
              </a:extLst>
            </p:cNvPr>
            <p:cNvSpPr/>
            <p:nvPr/>
          </p:nvSpPr>
          <p:spPr>
            <a:xfrm>
              <a:off x="2041923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353C4EB-AADC-48D0-ACB8-436DD70D053D}"/>
                </a:ext>
              </a:extLst>
            </p:cNvPr>
            <p:cNvSpPr/>
            <p:nvPr/>
          </p:nvSpPr>
          <p:spPr>
            <a:xfrm>
              <a:off x="2499522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5063C4C-355E-4EE0-A292-54E973EFF10D}"/>
                </a:ext>
              </a:extLst>
            </p:cNvPr>
            <p:cNvSpPr/>
            <p:nvPr/>
          </p:nvSpPr>
          <p:spPr>
            <a:xfrm>
              <a:off x="2957121" y="417388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A0F00C8-2934-4791-A360-E3CED693E6E5}"/>
                </a:ext>
              </a:extLst>
            </p:cNvPr>
            <p:cNvSpPr/>
            <p:nvPr/>
          </p:nvSpPr>
          <p:spPr>
            <a:xfrm>
              <a:off x="2499522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EDECEFE-8CB6-4C87-8A2F-ED8D06120AA7}"/>
                </a:ext>
              </a:extLst>
            </p:cNvPr>
            <p:cNvSpPr/>
            <p:nvPr/>
          </p:nvSpPr>
          <p:spPr>
            <a:xfrm>
              <a:off x="2957121" y="4627727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D18A91-A7C6-46EC-A907-7B6390A8CCB5}"/>
                </a:ext>
              </a:extLst>
            </p:cNvPr>
            <p:cNvSpPr/>
            <p:nvPr/>
          </p:nvSpPr>
          <p:spPr>
            <a:xfrm>
              <a:off x="1584324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FCCA23D-F906-4F8D-8DB4-89E62BD35839}"/>
                </a:ext>
              </a:extLst>
            </p:cNvPr>
            <p:cNvSpPr/>
            <p:nvPr/>
          </p:nvSpPr>
          <p:spPr>
            <a:xfrm>
              <a:off x="2041923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4AD6A3D-16C4-433B-AF5D-E287EC69483A}"/>
                </a:ext>
              </a:extLst>
            </p:cNvPr>
            <p:cNvSpPr/>
            <p:nvPr/>
          </p:nvSpPr>
          <p:spPr>
            <a:xfrm>
              <a:off x="1584324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FCE8852-8C3E-473E-AFA3-2375209654EC}"/>
                </a:ext>
              </a:extLst>
            </p:cNvPr>
            <p:cNvSpPr/>
            <p:nvPr/>
          </p:nvSpPr>
          <p:spPr>
            <a:xfrm>
              <a:off x="2041923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4B7B9C-A319-44F2-BABA-5EC9F5E23E52}"/>
                </a:ext>
              </a:extLst>
            </p:cNvPr>
            <p:cNvSpPr/>
            <p:nvPr/>
          </p:nvSpPr>
          <p:spPr>
            <a:xfrm>
              <a:off x="2499522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83D49B-0F15-465A-86EA-BD37A6464FCE}"/>
                </a:ext>
              </a:extLst>
            </p:cNvPr>
            <p:cNvSpPr/>
            <p:nvPr/>
          </p:nvSpPr>
          <p:spPr>
            <a:xfrm>
              <a:off x="2957121" y="5081566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024CF80-93B8-4C19-B7C2-9C98333465B7}"/>
                </a:ext>
              </a:extLst>
            </p:cNvPr>
            <p:cNvSpPr/>
            <p:nvPr/>
          </p:nvSpPr>
          <p:spPr>
            <a:xfrm>
              <a:off x="2499522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0D63DF0-AC08-48A3-85B2-6834ADE7B7AD}"/>
                </a:ext>
              </a:extLst>
            </p:cNvPr>
            <p:cNvSpPr/>
            <p:nvPr/>
          </p:nvSpPr>
          <p:spPr>
            <a:xfrm>
              <a:off x="2957121" y="5535405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DD243A0-FF11-494D-9862-D3CE38B04BBF}"/>
                </a:ext>
              </a:extLst>
            </p:cNvPr>
            <p:cNvSpPr/>
            <p:nvPr/>
          </p:nvSpPr>
          <p:spPr>
            <a:xfrm>
              <a:off x="3414720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83C014C-DCF0-41E9-8951-B5434EE31A04}"/>
                </a:ext>
              </a:extLst>
            </p:cNvPr>
            <p:cNvSpPr/>
            <p:nvPr/>
          </p:nvSpPr>
          <p:spPr>
            <a:xfrm>
              <a:off x="3872319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1AE90AC-18E4-4AED-A608-59D9F6EA2ECE}"/>
                    </a:ext>
                  </a:extLst>
                </p:cNvPr>
                <p:cNvSpPr/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0" name="Rectangle 6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 l="-6494" r="-5195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5A95688-2698-4FFB-9DC7-43EB504C8F7E}"/>
                </a:ext>
              </a:extLst>
            </p:cNvPr>
            <p:cNvSpPr/>
            <p:nvPr/>
          </p:nvSpPr>
          <p:spPr>
            <a:xfrm>
              <a:off x="3872319" y="4627727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418AE88-05ED-47CB-B2F0-12683A8CEF8D}"/>
                </a:ext>
              </a:extLst>
            </p:cNvPr>
            <p:cNvSpPr/>
            <p:nvPr/>
          </p:nvSpPr>
          <p:spPr>
            <a:xfrm>
              <a:off x="3414720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27E0D7-50EE-47F5-914C-F2920130DB2C}"/>
                </a:ext>
              </a:extLst>
            </p:cNvPr>
            <p:cNvSpPr/>
            <p:nvPr/>
          </p:nvSpPr>
          <p:spPr>
            <a:xfrm>
              <a:off x="3872319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AFFCADF-927B-4FCD-BDAC-F4103F19D3E2}"/>
                </a:ext>
              </a:extLst>
            </p:cNvPr>
            <p:cNvSpPr/>
            <p:nvPr/>
          </p:nvSpPr>
          <p:spPr>
            <a:xfrm>
              <a:off x="3414720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045101-B774-4532-88C4-83346F8D2BE0}"/>
                </a:ext>
              </a:extLst>
            </p:cNvPr>
            <p:cNvSpPr/>
            <p:nvPr/>
          </p:nvSpPr>
          <p:spPr>
            <a:xfrm>
              <a:off x="3872319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8434284-AB32-4D54-B8A6-4A35036A4C0D}"/>
                    </a:ext>
                  </a:extLst>
                </p:cNvPr>
                <p:cNvSpPr/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86CDC94-0597-48AA-BDB2-368E12A8D713}"/>
                </a:ext>
              </a:extLst>
            </p:cNvPr>
            <p:cNvCxnSpPr/>
            <p:nvPr/>
          </p:nvCxnSpPr>
          <p:spPr>
            <a:xfrm>
              <a:off x="3248527" y="4459773"/>
              <a:ext cx="219206" cy="2395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41F884F-8949-454D-AF35-CFA381F297BB}"/>
                </a:ext>
              </a:extLst>
            </p:cNvPr>
            <p:cNvCxnSpPr/>
            <p:nvPr/>
          </p:nvCxnSpPr>
          <p:spPr>
            <a:xfrm>
              <a:off x="3208201" y="4854646"/>
              <a:ext cx="25953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0F58C469-F7EF-4F73-A82B-393F1D72F4EB}"/>
                </a:ext>
              </a:extLst>
            </p:cNvPr>
            <p:cNvCxnSpPr/>
            <p:nvPr/>
          </p:nvCxnSpPr>
          <p:spPr>
            <a:xfrm flipV="1">
              <a:off x="3228521" y="4971915"/>
              <a:ext cx="247911" cy="2500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B456C8B-4FE1-4A8A-85C6-CBE4331791D1}"/>
                </a:ext>
              </a:extLst>
            </p:cNvPr>
            <p:cNvCxnSpPr/>
            <p:nvPr/>
          </p:nvCxnSpPr>
          <p:spPr>
            <a:xfrm flipV="1">
              <a:off x="3248841" y="5129688"/>
              <a:ext cx="227591" cy="5516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2890AC1-F040-4C87-9D17-1264F6128A9C}"/>
                    </a:ext>
                  </a:extLst>
                </p:cNvPr>
                <p:cNvSpPr/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1" name="Rectangle 6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D670E4A4-3D1A-4F5D-8E73-01D0E75BF276}"/>
                    </a:ext>
                  </a:extLst>
                </p:cNvPr>
                <p:cNvSpPr/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0A62BC-2543-4C5A-BC2F-DD34383FFA75}"/>
                </a:ext>
              </a:extLst>
            </p:cNvPr>
            <p:cNvSpPr/>
            <p:nvPr/>
          </p:nvSpPr>
          <p:spPr>
            <a:xfrm>
              <a:off x="1127367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05A75E8-6806-46CF-A404-CCDAD33D45E8}"/>
                </a:ext>
              </a:extLst>
            </p:cNvPr>
            <p:cNvSpPr/>
            <p:nvPr/>
          </p:nvSpPr>
          <p:spPr>
            <a:xfrm>
              <a:off x="1127367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815AB39-4A17-4E61-808E-DEA417E5338D}"/>
                </a:ext>
              </a:extLst>
            </p:cNvPr>
            <p:cNvSpPr/>
            <p:nvPr/>
          </p:nvSpPr>
          <p:spPr>
            <a:xfrm>
              <a:off x="1127367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A3C20A0-E97A-4A70-B032-1A1C5EAC3BC4}"/>
                </a:ext>
              </a:extLst>
            </p:cNvPr>
            <p:cNvSpPr/>
            <p:nvPr/>
          </p:nvSpPr>
          <p:spPr>
            <a:xfrm>
              <a:off x="1127367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19257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 Annotation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Learning HMMs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Evaluation &amp; Experiment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4CFC-339F-4806-98A4-47BF9E6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7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42F9-57BC-4E98-A1B9-D3DBDE55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46598-2717-488D-BA2A-8F41D40CE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Find enhancers in the genome</a:t>
            </a:r>
          </a:p>
          <a:p>
            <a:r>
              <a:rPr lang="en-US" sz="3200" dirty="0"/>
              <a:t>Classify in which tissues the enhancers are active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90ABA-99EE-4926-908E-4423219C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43251E1-6502-4C25-A993-3B58CFDB5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7" t="39006" r="7143" b="44509"/>
          <a:stretch/>
        </p:blipFill>
        <p:spPr>
          <a:xfrm>
            <a:off x="594359" y="5028341"/>
            <a:ext cx="11003281" cy="1148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90715-9BCA-4BEA-8E1C-37479334DE5D}"/>
              </a:ext>
            </a:extLst>
          </p:cNvPr>
          <p:cNvSpPr/>
          <p:nvPr/>
        </p:nvSpPr>
        <p:spPr>
          <a:xfrm>
            <a:off x="594359" y="6013322"/>
            <a:ext cx="1232791" cy="58477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hg19:chr1</a:t>
            </a: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A5591-B24D-4273-826B-B86D8137C1B0}"/>
              </a:ext>
            </a:extLst>
          </p:cNvPr>
          <p:cNvSpPr/>
          <p:nvPr/>
        </p:nvSpPr>
        <p:spPr>
          <a:xfrm>
            <a:off x="5251839" y="6139577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D12F0-4810-4109-A33A-0062AAF72ED9}"/>
              </a:ext>
            </a:extLst>
          </p:cNvPr>
          <p:cNvSpPr/>
          <p:nvPr/>
        </p:nvSpPr>
        <p:spPr>
          <a:xfrm>
            <a:off x="7994081" y="6139577"/>
            <a:ext cx="1767272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EBC16-9D7A-4200-A88D-0190171FA30A}"/>
              </a:ext>
            </a:extLst>
          </p:cNvPr>
          <p:cNvSpPr/>
          <p:nvPr/>
        </p:nvSpPr>
        <p:spPr>
          <a:xfrm>
            <a:off x="2259707" y="6139577"/>
            <a:ext cx="1767272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507978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C6453-725B-4522-9489-ECAEB5DC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L" dirty="0"/>
              <a:t>S</a:t>
            </a:r>
            <a:r>
              <a:rPr lang="en-US" dirty="0"/>
              <a:t>y</a:t>
            </a:r>
            <a:r>
              <a:rPr lang="en-IL" dirty="0"/>
              <a:t>n</a:t>
            </a:r>
            <a:r>
              <a:rPr lang="en-US" dirty="0"/>
              <a:t>t</a:t>
            </a:r>
            <a:r>
              <a:rPr lang="en-IL" dirty="0"/>
              <a:t>h</a:t>
            </a:r>
            <a:r>
              <a:rPr lang="en-US" dirty="0"/>
              <a:t>e</a:t>
            </a:r>
            <a:r>
              <a:rPr lang="en-IL" dirty="0"/>
              <a:t>t</a:t>
            </a:r>
            <a:r>
              <a:rPr lang="en-US" dirty="0" err="1"/>
              <a:t>i</a:t>
            </a:r>
            <a:r>
              <a:rPr lang="en-IL" dirty="0"/>
              <a:t>c </a:t>
            </a:r>
            <a:r>
              <a:rPr lang="en-US" dirty="0"/>
              <a:t>Evaluation Strategy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B43AFB-980C-47AE-84EB-53C54A4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Generate synthetic data</a:t>
            </a:r>
          </a:p>
          <a:p>
            <a:r>
              <a:rPr lang="en-US" sz="3600" dirty="0"/>
              <a:t>Train HOP-HMM on data</a:t>
            </a:r>
          </a:p>
          <a:p>
            <a:r>
              <a:rPr lang="en-US" sz="3600" dirty="0"/>
              <a:t>Compare learned &amp; true parameters</a:t>
            </a:r>
          </a:p>
          <a:p>
            <a:r>
              <a:rPr lang="en-US" sz="3600" dirty="0"/>
              <a:t>Compare learned &amp; true state sequences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6C67B-99DD-484C-9955-A1D8A200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737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93" name="TextBox 892"/>
              <p:cNvSpPr txBox="1"/>
              <p:nvPr/>
            </p:nvSpPr>
            <p:spPr>
              <a:xfrm>
                <a:off x="360000" y="360000"/>
                <a:ext cx="56111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Sampling of HOP-HMM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60000"/>
                <a:ext cx="5611183" cy="1077218"/>
              </a:xfrm>
              <a:prstGeom prst="rect">
                <a:avLst/>
              </a:prstGeom>
              <a:blipFill>
                <a:blip r:embed="rId2"/>
                <a:stretch>
                  <a:fillRect l="-3257" t="-8475" b="-14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0" name="Picture 4" descr="Image result for di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57" y="2722514"/>
            <a:ext cx="2474029" cy="21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1" name="Right Arrow 940"/>
          <p:cNvSpPr/>
          <p:nvPr/>
        </p:nvSpPr>
        <p:spPr>
          <a:xfrm>
            <a:off x="3401586" y="3430753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6770913" y="5778730"/>
                <a:ext cx="23095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13" y="5778730"/>
                <a:ext cx="2309595" cy="430887"/>
              </a:xfrm>
              <a:prstGeom prst="rect">
                <a:avLst/>
              </a:prstGeom>
              <a:blipFill rotWithShape="0">
                <a:blip r:embed="rId9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9254" y="1311460"/>
            <a:ext cx="6764485" cy="42350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3BE2F-AC12-43F7-897A-44BFE7FB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AAA95-A2D4-4E0A-AB64-357270E1BAAB}"/>
              </a:ext>
            </a:extLst>
          </p:cNvPr>
          <p:cNvSpPr txBox="1"/>
          <p:nvPr/>
        </p:nvSpPr>
        <p:spPr>
          <a:xfrm>
            <a:off x="90310" y="5474391"/>
            <a:ext cx="67644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25 TF states, PWMs from JASPAR 2018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5 base states : 4 enhancers, 1 background</a:t>
            </a:r>
          </a:p>
        </p:txBody>
      </p:sp>
    </p:spTree>
    <p:extLst>
      <p:ext uri="{BB962C8B-B14F-4D97-AF65-F5344CB8AC3E}">
        <p14:creationId xmlns:p14="http://schemas.microsoft.com/office/powerpoint/2010/main" val="2626147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30" name="TextBox 2129"/>
              <p:cNvSpPr txBox="1"/>
              <p:nvPr/>
            </p:nvSpPr>
            <p:spPr>
              <a:xfrm>
                <a:off x="360000" y="360000"/>
                <a:ext cx="889280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Data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Generation</m:t>
                      </m:r>
                    </m:oMath>
                  </m:oMathPara>
                </a14:m>
                <a:endParaRPr lang="en-US" sz="3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States &amp; DNA sequences are generated by HOP-HMM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30" name="TextBox 2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60000"/>
                <a:ext cx="8892801" cy="1077218"/>
              </a:xfrm>
              <a:prstGeom prst="rect">
                <a:avLst/>
              </a:prstGeom>
              <a:blipFill>
                <a:blip r:embed="rId2"/>
                <a:stretch>
                  <a:fillRect l="-1371" b="-14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27D93-92D8-4C2E-A39E-901FDDCF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92</a:t>
            </a:fld>
            <a:endParaRPr lang="en-US"/>
          </a:p>
        </p:txBody>
      </p:sp>
      <p:sp>
        <p:nvSpPr>
          <p:cNvPr id="1136" name="Rectangle 1135">
            <a:extLst>
              <a:ext uri="{FF2B5EF4-FFF2-40B4-BE49-F238E27FC236}">
                <a16:creationId xmlns:a16="http://schemas.microsoft.com/office/drawing/2014/main" id="{E768D9BD-A1D8-4EEE-83BB-FEA62CE81980}"/>
              </a:ext>
            </a:extLst>
          </p:cNvPr>
          <p:cNvSpPr/>
          <p:nvPr/>
        </p:nvSpPr>
        <p:spPr>
          <a:xfrm>
            <a:off x="9003994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Rectangle 1136">
            <a:extLst>
              <a:ext uri="{FF2B5EF4-FFF2-40B4-BE49-F238E27FC236}">
                <a16:creationId xmlns:a16="http://schemas.microsoft.com/office/drawing/2014/main" id="{C2C1449A-D96A-4CE2-B073-79C4AFD0CE3C}"/>
              </a:ext>
            </a:extLst>
          </p:cNvPr>
          <p:cNvSpPr/>
          <p:nvPr/>
        </p:nvSpPr>
        <p:spPr>
          <a:xfrm>
            <a:off x="9161155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Rectangle 1137">
            <a:extLst>
              <a:ext uri="{FF2B5EF4-FFF2-40B4-BE49-F238E27FC236}">
                <a16:creationId xmlns:a16="http://schemas.microsoft.com/office/drawing/2014/main" id="{119ED98D-4760-4892-A0DD-EEEA67113D76}"/>
              </a:ext>
            </a:extLst>
          </p:cNvPr>
          <p:cNvSpPr/>
          <p:nvPr/>
        </p:nvSpPr>
        <p:spPr>
          <a:xfrm>
            <a:off x="9003994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>
            <a:extLst>
              <a:ext uri="{FF2B5EF4-FFF2-40B4-BE49-F238E27FC236}">
                <a16:creationId xmlns:a16="http://schemas.microsoft.com/office/drawing/2014/main" id="{DB2029CC-519B-484B-AF52-6583867A7598}"/>
              </a:ext>
            </a:extLst>
          </p:cNvPr>
          <p:cNvSpPr/>
          <p:nvPr/>
        </p:nvSpPr>
        <p:spPr>
          <a:xfrm>
            <a:off x="9161155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Rectangle 1139">
            <a:extLst>
              <a:ext uri="{FF2B5EF4-FFF2-40B4-BE49-F238E27FC236}">
                <a16:creationId xmlns:a16="http://schemas.microsoft.com/office/drawing/2014/main" id="{689810C4-F647-4B51-832E-006BD173FEDB}"/>
              </a:ext>
            </a:extLst>
          </p:cNvPr>
          <p:cNvSpPr/>
          <p:nvPr/>
        </p:nvSpPr>
        <p:spPr>
          <a:xfrm>
            <a:off x="9319765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C473E08E-F648-44AE-9C9A-E825C868E499}"/>
              </a:ext>
            </a:extLst>
          </p:cNvPr>
          <p:cNvSpPr/>
          <p:nvPr/>
        </p:nvSpPr>
        <p:spPr>
          <a:xfrm>
            <a:off x="9477798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887CEC40-B127-4A8E-82BF-0064C14A210D}"/>
              </a:ext>
            </a:extLst>
          </p:cNvPr>
          <p:cNvSpPr/>
          <p:nvPr/>
        </p:nvSpPr>
        <p:spPr>
          <a:xfrm>
            <a:off x="9319765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C14AAB66-A272-47D0-BB1B-A93416029B4B}"/>
              </a:ext>
            </a:extLst>
          </p:cNvPr>
          <p:cNvSpPr/>
          <p:nvPr/>
        </p:nvSpPr>
        <p:spPr>
          <a:xfrm>
            <a:off x="9477798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B42F3309-4D29-4E6C-9315-43A42EFD453D}"/>
              </a:ext>
            </a:extLst>
          </p:cNvPr>
          <p:cNvSpPr/>
          <p:nvPr/>
        </p:nvSpPr>
        <p:spPr>
          <a:xfrm>
            <a:off x="9634956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>
            <a:extLst>
              <a:ext uri="{FF2B5EF4-FFF2-40B4-BE49-F238E27FC236}">
                <a16:creationId xmlns:a16="http://schemas.microsoft.com/office/drawing/2014/main" id="{81F17044-3EE3-4447-AAB4-47A42DA19252}"/>
              </a:ext>
            </a:extLst>
          </p:cNvPr>
          <p:cNvSpPr/>
          <p:nvPr/>
        </p:nvSpPr>
        <p:spPr>
          <a:xfrm>
            <a:off x="9792987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Rectangle 1145">
            <a:extLst>
              <a:ext uri="{FF2B5EF4-FFF2-40B4-BE49-F238E27FC236}">
                <a16:creationId xmlns:a16="http://schemas.microsoft.com/office/drawing/2014/main" id="{4E2DBE3B-EFED-4F62-8BB6-2098E12FABE6}"/>
              </a:ext>
            </a:extLst>
          </p:cNvPr>
          <p:cNvSpPr/>
          <p:nvPr/>
        </p:nvSpPr>
        <p:spPr>
          <a:xfrm>
            <a:off x="9634956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Rectangle 1146">
            <a:extLst>
              <a:ext uri="{FF2B5EF4-FFF2-40B4-BE49-F238E27FC236}">
                <a16:creationId xmlns:a16="http://schemas.microsoft.com/office/drawing/2014/main" id="{16896D9D-932B-4270-8A1A-21760850291B}"/>
              </a:ext>
            </a:extLst>
          </p:cNvPr>
          <p:cNvSpPr/>
          <p:nvPr/>
        </p:nvSpPr>
        <p:spPr>
          <a:xfrm>
            <a:off x="9792987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>
            <a:extLst>
              <a:ext uri="{FF2B5EF4-FFF2-40B4-BE49-F238E27FC236}">
                <a16:creationId xmlns:a16="http://schemas.microsoft.com/office/drawing/2014/main" id="{C2BEC8AC-4BB2-4C0C-BCDB-4B62C14EFFEB}"/>
              </a:ext>
            </a:extLst>
          </p:cNvPr>
          <p:cNvSpPr/>
          <p:nvPr/>
        </p:nvSpPr>
        <p:spPr>
          <a:xfrm>
            <a:off x="9951599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Rectangle 1148">
            <a:extLst>
              <a:ext uri="{FF2B5EF4-FFF2-40B4-BE49-F238E27FC236}">
                <a16:creationId xmlns:a16="http://schemas.microsoft.com/office/drawing/2014/main" id="{0394B194-ED35-48EF-AE05-953871AC39D4}"/>
              </a:ext>
            </a:extLst>
          </p:cNvPr>
          <p:cNvSpPr/>
          <p:nvPr/>
        </p:nvSpPr>
        <p:spPr>
          <a:xfrm>
            <a:off x="10109630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Rectangle 1149">
            <a:extLst>
              <a:ext uri="{FF2B5EF4-FFF2-40B4-BE49-F238E27FC236}">
                <a16:creationId xmlns:a16="http://schemas.microsoft.com/office/drawing/2014/main" id="{A5438F05-9D7F-46CF-A996-0F9243FA3111}"/>
              </a:ext>
            </a:extLst>
          </p:cNvPr>
          <p:cNvSpPr/>
          <p:nvPr/>
        </p:nvSpPr>
        <p:spPr>
          <a:xfrm>
            <a:off x="9951599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>
            <a:extLst>
              <a:ext uri="{FF2B5EF4-FFF2-40B4-BE49-F238E27FC236}">
                <a16:creationId xmlns:a16="http://schemas.microsoft.com/office/drawing/2014/main" id="{BB111DA8-6D3D-42D2-819B-0A8743B97421}"/>
              </a:ext>
            </a:extLst>
          </p:cNvPr>
          <p:cNvSpPr/>
          <p:nvPr/>
        </p:nvSpPr>
        <p:spPr>
          <a:xfrm>
            <a:off x="10109630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Rectangle 1151">
            <a:extLst>
              <a:ext uri="{FF2B5EF4-FFF2-40B4-BE49-F238E27FC236}">
                <a16:creationId xmlns:a16="http://schemas.microsoft.com/office/drawing/2014/main" id="{4E263426-46C2-4879-8651-A892BE0D43F8}"/>
              </a:ext>
            </a:extLst>
          </p:cNvPr>
          <p:cNvSpPr/>
          <p:nvPr/>
        </p:nvSpPr>
        <p:spPr>
          <a:xfrm>
            <a:off x="900399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Rectangle 1152">
            <a:extLst>
              <a:ext uri="{FF2B5EF4-FFF2-40B4-BE49-F238E27FC236}">
                <a16:creationId xmlns:a16="http://schemas.microsoft.com/office/drawing/2014/main" id="{2FAE3E32-5791-4330-B6A4-F64A95520858}"/>
              </a:ext>
            </a:extLst>
          </p:cNvPr>
          <p:cNvSpPr/>
          <p:nvPr/>
        </p:nvSpPr>
        <p:spPr>
          <a:xfrm>
            <a:off x="9160911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56FF3762-2BE9-4E73-8FB9-E9501864AA26}"/>
              </a:ext>
            </a:extLst>
          </p:cNvPr>
          <p:cNvSpPr/>
          <p:nvPr/>
        </p:nvSpPr>
        <p:spPr>
          <a:xfrm>
            <a:off x="900399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5F3C90C1-3442-4C99-83A4-EA25DCA58825}"/>
              </a:ext>
            </a:extLst>
          </p:cNvPr>
          <p:cNvSpPr/>
          <p:nvPr/>
        </p:nvSpPr>
        <p:spPr>
          <a:xfrm>
            <a:off x="9160911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Rectangle 1155">
            <a:extLst>
              <a:ext uri="{FF2B5EF4-FFF2-40B4-BE49-F238E27FC236}">
                <a16:creationId xmlns:a16="http://schemas.microsoft.com/office/drawing/2014/main" id="{CBB1FCF8-65E1-42BA-8CC4-549C143750AF}"/>
              </a:ext>
            </a:extLst>
          </p:cNvPr>
          <p:cNvSpPr/>
          <p:nvPr/>
        </p:nvSpPr>
        <p:spPr>
          <a:xfrm>
            <a:off x="9319523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>
            <a:extLst>
              <a:ext uri="{FF2B5EF4-FFF2-40B4-BE49-F238E27FC236}">
                <a16:creationId xmlns:a16="http://schemas.microsoft.com/office/drawing/2014/main" id="{585DDB9F-D8CA-4848-B1AF-1227A949900B}"/>
              </a:ext>
            </a:extLst>
          </p:cNvPr>
          <p:cNvSpPr/>
          <p:nvPr/>
        </p:nvSpPr>
        <p:spPr>
          <a:xfrm>
            <a:off x="947755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Rectangle 1157">
            <a:extLst>
              <a:ext uri="{FF2B5EF4-FFF2-40B4-BE49-F238E27FC236}">
                <a16:creationId xmlns:a16="http://schemas.microsoft.com/office/drawing/2014/main" id="{467E0443-F0B9-404E-97F7-25E2BE94E376}"/>
              </a:ext>
            </a:extLst>
          </p:cNvPr>
          <p:cNvSpPr/>
          <p:nvPr/>
        </p:nvSpPr>
        <p:spPr>
          <a:xfrm>
            <a:off x="9319523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Rectangle 1158">
            <a:extLst>
              <a:ext uri="{FF2B5EF4-FFF2-40B4-BE49-F238E27FC236}">
                <a16:creationId xmlns:a16="http://schemas.microsoft.com/office/drawing/2014/main" id="{2BD01EAA-E0E0-4A60-A98B-5541F85ECD1B}"/>
              </a:ext>
            </a:extLst>
          </p:cNvPr>
          <p:cNvSpPr/>
          <p:nvPr/>
        </p:nvSpPr>
        <p:spPr>
          <a:xfrm>
            <a:off x="9477554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>
            <a:extLst>
              <a:ext uri="{FF2B5EF4-FFF2-40B4-BE49-F238E27FC236}">
                <a16:creationId xmlns:a16="http://schemas.microsoft.com/office/drawing/2014/main" id="{3D10E5A4-F33C-40B8-845F-83A84C9283FB}"/>
              </a:ext>
            </a:extLst>
          </p:cNvPr>
          <p:cNvSpPr/>
          <p:nvPr/>
        </p:nvSpPr>
        <p:spPr>
          <a:xfrm>
            <a:off x="963471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D36F6E75-DEAF-4C59-8773-E05D2FCDA31F}"/>
              </a:ext>
            </a:extLst>
          </p:cNvPr>
          <p:cNvSpPr/>
          <p:nvPr/>
        </p:nvSpPr>
        <p:spPr>
          <a:xfrm>
            <a:off x="9792745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Rectangle 1161">
            <a:extLst>
              <a:ext uri="{FF2B5EF4-FFF2-40B4-BE49-F238E27FC236}">
                <a16:creationId xmlns:a16="http://schemas.microsoft.com/office/drawing/2014/main" id="{3DD96490-904F-4EC3-97FD-1C6442319F9E}"/>
              </a:ext>
            </a:extLst>
          </p:cNvPr>
          <p:cNvSpPr/>
          <p:nvPr/>
        </p:nvSpPr>
        <p:spPr>
          <a:xfrm>
            <a:off x="963471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>
            <a:extLst>
              <a:ext uri="{FF2B5EF4-FFF2-40B4-BE49-F238E27FC236}">
                <a16:creationId xmlns:a16="http://schemas.microsoft.com/office/drawing/2014/main" id="{EF122B31-4C6D-42D6-8EF6-D9E98566C77E}"/>
              </a:ext>
            </a:extLst>
          </p:cNvPr>
          <p:cNvSpPr/>
          <p:nvPr/>
        </p:nvSpPr>
        <p:spPr>
          <a:xfrm>
            <a:off x="9792745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Rectangle 1163">
            <a:extLst>
              <a:ext uri="{FF2B5EF4-FFF2-40B4-BE49-F238E27FC236}">
                <a16:creationId xmlns:a16="http://schemas.microsoft.com/office/drawing/2014/main" id="{C16E3F82-A057-4894-B1BD-72ECEEE44E85}"/>
              </a:ext>
            </a:extLst>
          </p:cNvPr>
          <p:cNvSpPr/>
          <p:nvPr/>
        </p:nvSpPr>
        <p:spPr>
          <a:xfrm>
            <a:off x="9951356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99B241DB-F689-44BB-BEFE-1F50CC10827E}"/>
              </a:ext>
            </a:extLst>
          </p:cNvPr>
          <p:cNvSpPr/>
          <p:nvPr/>
        </p:nvSpPr>
        <p:spPr>
          <a:xfrm>
            <a:off x="10109387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EC8C472B-D2E6-4197-B343-E0F1D089A3ED}"/>
              </a:ext>
            </a:extLst>
          </p:cNvPr>
          <p:cNvSpPr/>
          <p:nvPr/>
        </p:nvSpPr>
        <p:spPr>
          <a:xfrm>
            <a:off x="9951356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Rectangle 1166">
            <a:extLst>
              <a:ext uri="{FF2B5EF4-FFF2-40B4-BE49-F238E27FC236}">
                <a16:creationId xmlns:a16="http://schemas.microsoft.com/office/drawing/2014/main" id="{B8BCCB4B-CAB0-4B2B-9D5C-8465767D8A41}"/>
              </a:ext>
            </a:extLst>
          </p:cNvPr>
          <p:cNvSpPr/>
          <p:nvPr/>
        </p:nvSpPr>
        <p:spPr>
          <a:xfrm>
            <a:off x="10109387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546C2615-95FD-4399-8571-CCD920A0DCF8}"/>
              </a:ext>
            </a:extLst>
          </p:cNvPr>
          <p:cNvSpPr/>
          <p:nvPr/>
        </p:nvSpPr>
        <p:spPr>
          <a:xfrm>
            <a:off x="9003994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>
            <a:extLst>
              <a:ext uri="{FF2B5EF4-FFF2-40B4-BE49-F238E27FC236}">
                <a16:creationId xmlns:a16="http://schemas.microsoft.com/office/drawing/2014/main" id="{4636D9E4-68B7-4D71-8CAE-9F166F8C086E}"/>
              </a:ext>
            </a:extLst>
          </p:cNvPr>
          <p:cNvSpPr/>
          <p:nvPr/>
        </p:nvSpPr>
        <p:spPr>
          <a:xfrm>
            <a:off x="9161155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Rectangle 1169">
            <a:extLst>
              <a:ext uri="{FF2B5EF4-FFF2-40B4-BE49-F238E27FC236}">
                <a16:creationId xmlns:a16="http://schemas.microsoft.com/office/drawing/2014/main" id="{ABF1DB78-9E9E-44AD-9FE7-D3269EC77303}"/>
              </a:ext>
            </a:extLst>
          </p:cNvPr>
          <p:cNvSpPr/>
          <p:nvPr/>
        </p:nvSpPr>
        <p:spPr>
          <a:xfrm>
            <a:off x="9003994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Rectangle 1170">
            <a:extLst>
              <a:ext uri="{FF2B5EF4-FFF2-40B4-BE49-F238E27FC236}">
                <a16:creationId xmlns:a16="http://schemas.microsoft.com/office/drawing/2014/main" id="{2AFD3367-0C70-4797-9E68-1D462BE7D0F8}"/>
              </a:ext>
            </a:extLst>
          </p:cNvPr>
          <p:cNvSpPr/>
          <p:nvPr/>
        </p:nvSpPr>
        <p:spPr>
          <a:xfrm>
            <a:off x="9161155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>
            <a:extLst>
              <a:ext uri="{FF2B5EF4-FFF2-40B4-BE49-F238E27FC236}">
                <a16:creationId xmlns:a16="http://schemas.microsoft.com/office/drawing/2014/main" id="{93FEA6DF-4620-4BC7-97D4-E421C5DD47EC}"/>
              </a:ext>
            </a:extLst>
          </p:cNvPr>
          <p:cNvSpPr/>
          <p:nvPr/>
        </p:nvSpPr>
        <p:spPr>
          <a:xfrm>
            <a:off x="9319765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Rectangle 1172">
            <a:extLst>
              <a:ext uri="{FF2B5EF4-FFF2-40B4-BE49-F238E27FC236}">
                <a16:creationId xmlns:a16="http://schemas.microsoft.com/office/drawing/2014/main" id="{A80A1DF7-7288-4227-9B48-B17772C3DBF1}"/>
              </a:ext>
            </a:extLst>
          </p:cNvPr>
          <p:cNvSpPr/>
          <p:nvPr/>
        </p:nvSpPr>
        <p:spPr>
          <a:xfrm>
            <a:off x="9477798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Rectangle 1173">
            <a:extLst>
              <a:ext uri="{FF2B5EF4-FFF2-40B4-BE49-F238E27FC236}">
                <a16:creationId xmlns:a16="http://schemas.microsoft.com/office/drawing/2014/main" id="{78288448-44E4-4B83-97DA-A6F8C7D310E0}"/>
              </a:ext>
            </a:extLst>
          </p:cNvPr>
          <p:cNvSpPr/>
          <p:nvPr/>
        </p:nvSpPr>
        <p:spPr>
          <a:xfrm>
            <a:off x="9319765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265A09A1-30E5-41F9-A6BD-87087478DF40}"/>
              </a:ext>
            </a:extLst>
          </p:cNvPr>
          <p:cNvSpPr/>
          <p:nvPr/>
        </p:nvSpPr>
        <p:spPr>
          <a:xfrm>
            <a:off x="9477798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Rectangle 1175">
            <a:extLst>
              <a:ext uri="{FF2B5EF4-FFF2-40B4-BE49-F238E27FC236}">
                <a16:creationId xmlns:a16="http://schemas.microsoft.com/office/drawing/2014/main" id="{6FB13FEF-DB7C-4162-80EE-385FD676E540}"/>
              </a:ext>
            </a:extLst>
          </p:cNvPr>
          <p:cNvSpPr/>
          <p:nvPr/>
        </p:nvSpPr>
        <p:spPr>
          <a:xfrm>
            <a:off x="9634956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40D586B0-35FE-4B49-9F94-92CC64BFD73A}"/>
              </a:ext>
            </a:extLst>
          </p:cNvPr>
          <p:cNvSpPr/>
          <p:nvPr/>
        </p:nvSpPr>
        <p:spPr>
          <a:xfrm>
            <a:off x="9792987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>
            <a:extLst>
              <a:ext uri="{FF2B5EF4-FFF2-40B4-BE49-F238E27FC236}">
                <a16:creationId xmlns:a16="http://schemas.microsoft.com/office/drawing/2014/main" id="{E297F68C-FA05-420C-9827-FD70E7AEB8E2}"/>
              </a:ext>
            </a:extLst>
          </p:cNvPr>
          <p:cNvSpPr/>
          <p:nvPr/>
        </p:nvSpPr>
        <p:spPr>
          <a:xfrm>
            <a:off x="9634956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23A69DD4-2D31-49C8-936A-C4D18D17824A}"/>
              </a:ext>
            </a:extLst>
          </p:cNvPr>
          <p:cNvSpPr/>
          <p:nvPr/>
        </p:nvSpPr>
        <p:spPr>
          <a:xfrm>
            <a:off x="9792987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Rectangle 1179">
            <a:extLst>
              <a:ext uri="{FF2B5EF4-FFF2-40B4-BE49-F238E27FC236}">
                <a16:creationId xmlns:a16="http://schemas.microsoft.com/office/drawing/2014/main" id="{5EE3C4BC-3255-48AF-8F3B-CB21616C2F60}"/>
              </a:ext>
            </a:extLst>
          </p:cNvPr>
          <p:cNvSpPr/>
          <p:nvPr/>
        </p:nvSpPr>
        <p:spPr>
          <a:xfrm>
            <a:off x="9951599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F8A70468-97ED-4EFF-B86C-5E8FDD031C22}"/>
              </a:ext>
            </a:extLst>
          </p:cNvPr>
          <p:cNvSpPr/>
          <p:nvPr/>
        </p:nvSpPr>
        <p:spPr>
          <a:xfrm>
            <a:off x="10109630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Rectangle 1181">
            <a:extLst>
              <a:ext uri="{FF2B5EF4-FFF2-40B4-BE49-F238E27FC236}">
                <a16:creationId xmlns:a16="http://schemas.microsoft.com/office/drawing/2014/main" id="{B12DCF60-E830-405F-A249-F4D7C03236AE}"/>
              </a:ext>
            </a:extLst>
          </p:cNvPr>
          <p:cNvSpPr/>
          <p:nvPr/>
        </p:nvSpPr>
        <p:spPr>
          <a:xfrm>
            <a:off x="9951599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Rectangle 1182">
            <a:extLst>
              <a:ext uri="{FF2B5EF4-FFF2-40B4-BE49-F238E27FC236}">
                <a16:creationId xmlns:a16="http://schemas.microsoft.com/office/drawing/2014/main" id="{2561F488-4FD1-42D6-A510-DB139CBC9AAE}"/>
              </a:ext>
            </a:extLst>
          </p:cNvPr>
          <p:cNvSpPr/>
          <p:nvPr/>
        </p:nvSpPr>
        <p:spPr>
          <a:xfrm>
            <a:off x="10109630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>
            <a:extLst>
              <a:ext uri="{FF2B5EF4-FFF2-40B4-BE49-F238E27FC236}">
                <a16:creationId xmlns:a16="http://schemas.microsoft.com/office/drawing/2014/main" id="{F949D824-5509-4F2A-ABF4-81DC13AF7B38}"/>
              </a:ext>
            </a:extLst>
          </p:cNvPr>
          <p:cNvSpPr/>
          <p:nvPr/>
        </p:nvSpPr>
        <p:spPr>
          <a:xfrm>
            <a:off x="9003994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Rectangle 1184">
            <a:extLst>
              <a:ext uri="{FF2B5EF4-FFF2-40B4-BE49-F238E27FC236}">
                <a16:creationId xmlns:a16="http://schemas.microsoft.com/office/drawing/2014/main" id="{4357463B-9693-4A4C-9120-878E8F7BE7A6}"/>
              </a:ext>
            </a:extLst>
          </p:cNvPr>
          <p:cNvSpPr/>
          <p:nvPr/>
        </p:nvSpPr>
        <p:spPr>
          <a:xfrm>
            <a:off x="9160911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Rectangle 1185">
            <a:extLst>
              <a:ext uri="{FF2B5EF4-FFF2-40B4-BE49-F238E27FC236}">
                <a16:creationId xmlns:a16="http://schemas.microsoft.com/office/drawing/2014/main" id="{29BDA2CA-53E3-4DAA-9806-51301243FF34}"/>
              </a:ext>
            </a:extLst>
          </p:cNvPr>
          <p:cNvSpPr/>
          <p:nvPr/>
        </p:nvSpPr>
        <p:spPr>
          <a:xfrm>
            <a:off x="9003994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>
            <a:extLst>
              <a:ext uri="{FF2B5EF4-FFF2-40B4-BE49-F238E27FC236}">
                <a16:creationId xmlns:a16="http://schemas.microsoft.com/office/drawing/2014/main" id="{F4D4A19C-D065-4DFC-9B24-95D0CD077987}"/>
              </a:ext>
            </a:extLst>
          </p:cNvPr>
          <p:cNvSpPr/>
          <p:nvPr/>
        </p:nvSpPr>
        <p:spPr>
          <a:xfrm>
            <a:off x="9160911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Rectangle 1187">
            <a:extLst>
              <a:ext uri="{FF2B5EF4-FFF2-40B4-BE49-F238E27FC236}">
                <a16:creationId xmlns:a16="http://schemas.microsoft.com/office/drawing/2014/main" id="{563C19EB-BF09-4171-9091-C08FAC1B424D}"/>
              </a:ext>
            </a:extLst>
          </p:cNvPr>
          <p:cNvSpPr/>
          <p:nvPr/>
        </p:nvSpPr>
        <p:spPr>
          <a:xfrm>
            <a:off x="9319523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Rectangle 1188">
            <a:extLst>
              <a:ext uri="{FF2B5EF4-FFF2-40B4-BE49-F238E27FC236}">
                <a16:creationId xmlns:a16="http://schemas.microsoft.com/office/drawing/2014/main" id="{050A9B88-AB78-4D69-837B-E00E835BF163}"/>
              </a:ext>
            </a:extLst>
          </p:cNvPr>
          <p:cNvSpPr/>
          <p:nvPr/>
        </p:nvSpPr>
        <p:spPr>
          <a:xfrm>
            <a:off x="9477554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Rectangle 1189">
            <a:extLst>
              <a:ext uri="{FF2B5EF4-FFF2-40B4-BE49-F238E27FC236}">
                <a16:creationId xmlns:a16="http://schemas.microsoft.com/office/drawing/2014/main" id="{FF8D13DC-5282-4FF7-BC3B-F99A759843BB}"/>
              </a:ext>
            </a:extLst>
          </p:cNvPr>
          <p:cNvSpPr/>
          <p:nvPr/>
        </p:nvSpPr>
        <p:spPr>
          <a:xfrm>
            <a:off x="9319523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Rectangle 1190">
            <a:extLst>
              <a:ext uri="{FF2B5EF4-FFF2-40B4-BE49-F238E27FC236}">
                <a16:creationId xmlns:a16="http://schemas.microsoft.com/office/drawing/2014/main" id="{67623285-C0F5-4455-92CA-C917651050AB}"/>
              </a:ext>
            </a:extLst>
          </p:cNvPr>
          <p:cNvSpPr/>
          <p:nvPr/>
        </p:nvSpPr>
        <p:spPr>
          <a:xfrm>
            <a:off x="9477554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Rectangle 1191">
            <a:extLst>
              <a:ext uri="{FF2B5EF4-FFF2-40B4-BE49-F238E27FC236}">
                <a16:creationId xmlns:a16="http://schemas.microsoft.com/office/drawing/2014/main" id="{FB66320C-DB5B-448B-B2FA-3557B0C9958D}"/>
              </a:ext>
            </a:extLst>
          </p:cNvPr>
          <p:cNvSpPr/>
          <p:nvPr/>
        </p:nvSpPr>
        <p:spPr>
          <a:xfrm>
            <a:off x="9634714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Rectangle 1192">
            <a:extLst>
              <a:ext uri="{FF2B5EF4-FFF2-40B4-BE49-F238E27FC236}">
                <a16:creationId xmlns:a16="http://schemas.microsoft.com/office/drawing/2014/main" id="{AB3AC111-8C78-48EC-B6F1-F8B43C5A54D7}"/>
              </a:ext>
            </a:extLst>
          </p:cNvPr>
          <p:cNvSpPr/>
          <p:nvPr/>
        </p:nvSpPr>
        <p:spPr>
          <a:xfrm>
            <a:off x="9792745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Rectangle 1193">
            <a:extLst>
              <a:ext uri="{FF2B5EF4-FFF2-40B4-BE49-F238E27FC236}">
                <a16:creationId xmlns:a16="http://schemas.microsoft.com/office/drawing/2014/main" id="{E2586CB8-E1E6-4E5F-98D5-0CD845F31B79}"/>
              </a:ext>
            </a:extLst>
          </p:cNvPr>
          <p:cNvSpPr/>
          <p:nvPr/>
        </p:nvSpPr>
        <p:spPr>
          <a:xfrm>
            <a:off x="9634714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Rectangle 1194">
            <a:extLst>
              <a:ext uri="{FF2B5EF4-FFF2-40B4-BE49-F238E27FC236}">
                <a16:creationId xmlns:a16="http://schemas.microsoft.com/office/drawing/2014/main" id="{C6C6A4A8-8495-456E-90C1-9C2A3DE49B59}"/>
              </a:ext>
            </a:extLst>
          </p:cNvPr>
          <p:cNvSpPr/>
          <p:nvPr/>
        </p:nvSpPr>
        <p:spPr>
          <a:xfrm>
            <a:off x="9792745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EBDCA7B-E4FC-43FB-A93E-D36470C70D4D}"/>
              </a:ext>
            </a:extLst>
          </p:cNvPr>
          <p:cNvSpPr/>
          <p:nvPr/>
        </p:nvSpPr>
        <p:spPr>
          <a:xfrm>
            <a:off x="9951356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D83AA6D2-201F-49BC-83E2-32E18B6523C2}"/>
              </a:ext>
            </a:extLst>
          </p:cNvPr>
          <p:cNvSpPr/>
          <p:nvPr/>
        </p:nvSpPr>
        <p:spPr>
          <a:xfrm>
            <a:off x="10109387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70200C66-E95D-4D02-9B30-E8890476D101}"/>
              </a:ext>
            </a:extLst>
          </p:cNvPr>
          <p:cNvSpPr/>
          <p:nvPr/>
        </p:nvSpPr>
        <p:spPr>
          <a:xfrm>
            <a:off x="9951356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5764121A-70C7-4C9C-B400-38D859781D47}"/>
              </a:ext>
            </a:extLst>
          </p:cNvPr>
          <p:cNvSpPr/>
          <p:nvPr/>
        </p:nvSpPr>
        <p:spPr>
          <a:xfrm>
            <a:off x="10109387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Rectangle 1199">
            <a:extLst>
              <a:ext uri="{FF2B5EF4-FFF2-40B4-BE49-F238E27FC236}">
                <a16:creationId xmlns:a16="http://schemas.microsoft.com/office/drawing/2014/main" id="{420538AE-D68A-4C1E-A714-CF467198AE32}"/>
              </a:ext>
            </a:extLst>
          </p:cNvPr>
          <p:cNvSpPr/>
          <p:nvPr/>
        </p:nvSpPr>
        <p:spPr>
          <a:xfrm>
            <a:off x="10268656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Rectangle 1200">
            <a:extLst>
              <a:ext uri="{FF2B5EF4-FFF2-40B4-BE49-F238E27FC236}">
                <a16:creationId xmlns:a16="http://schemas.microsoft.com/office/drawing/2014/main" id="{612285EE-5EED-4418-A21E-F19EBD570AFF}"/>
              </a:ext>
            </a:extLst>
          </p:cNvPr>
          <p:cNvSpPr/>
          <p:nvPr/>
        </p:nvSpPr>
        <p:spPr>
          <a:xfrm>
            <a:off x="10426687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>
            <a:extLst>
              <a:ext uri="{FF2B5EF4-FFF2-40B4-BE49-F238E27FC236}">
                <a16:creationId xmlns:a16="http://schemas.microsoft.com/office/drawing/2014/main" id="{93E12C25-51B5-4154-A0FB-06B9E3AB3A18}"/>
              </a:ext>
            </a:extLst>
          </p:cNvPr>
          <p:cNvSpPr/>
          <p:nvPr/>
        </p:nvSpPr>
        <p:spPr>
          <a:xfrm>
            <a:off x="10268656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Rectangle 1202">
            <a:extLst>
              <a:ext uri="{FF2B5EF4-FFF2-40B4-BE49-F238E27FC236}">
                <a16:creationId xmlns:a16="http://schemas.microsoft.com/office/drawing/2014/main" id="{6DA69BD3-944F-42E5-B748-028997403BC9}"/>
              </a:ext>
            </a:extLst>
          </p:cNvPr>
          <p:cNvSpPr/>
          <p:nvPr/>
        </p:nvSpPr>
        <p:spPr>
          <a:xfrm>
            <a:off x="10426687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Rectangle 1203">
            <a:extLst>
              <a:ext uri="{FF2B5EF4-FFF2-40B4-BE49-F238E27FC236}">
                <a16:creationId xmlns:a16="http://schemas.microsoft.com/office/drawing/2014/main" id="{8B489A55-3870-4DDD-9420-F59B1B0DDC97}"/>
              </a:ext>
            </a:extLst>
          </p:cNvPr>
          <p:cNvSpPr/>
          <p:nvPr/>
        </p:nvSpPr>
        <p:spPr>
          <a:xfrm>
            <a:off x="10585299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>
            <a:extLst>
              <a:ext uri="{FF2B5EF4-FFF2-40B4-BE49-F238E27FC236}">
                <a16:creationId xmlns:a16="http://schemas.microsoft.com/office/drawing/2014/main" id="{D6A4CA3D-C00E-407E-BE9E-FB0AB7D5506D}"/>
              </a:ext>
            </a:extLst>
          </p:cNvPr>
          <p:cNvSpPr/>
          <p:nvPr/>
        </p:nvSpPr>
        <p:spPr>
          <a:xfrm>
            <a:off x="10739072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Rectangle 1205">
            <a:extLst>
              <a:ext uri="{FF2B5EF4-FFF2-40B4-BE49-F238E27FC236}">
                <a16:creationId xmlns:a16="http://schemas.microsoft.com/office/drawing/2014/main" id="{6E7AFF34-3D47-4C5E-B98B-A1ED597A240C}"/>
              </a:ext>
            </a:extLst>
          </p:cNvPr>
          <p:cNvSpPr/>
          <p:nvPr/>
        </p:nvSpPr>
        <p:spPr>
          <a:xfrm>
            <a:off x="10585299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Rectangle 1206">
            <a:extLst>
              <a:ext uri="{FF2B5EF4-FFF2-40B4-BE49-F238E27FC236}">
                <a16:creationId xmlns:a16="http://schemas.microsoft.com/office/drawing/2014/main" id="{392003DD-8F9A-4041-9651-78B0D04A67AB}"/>
              </a:ext>
            </a:extLst>
          </p:cNvPr>
          <p:cNvSpPr/>
          <p:nvPr/>
        </p:nvSpPr>
        <p:spPr>
          <a:xfrm>
            <a:off x="10739072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>
            <a:extLst>
              <a:ext uri="{FF2B5EF4-FFF2-40B4-BE49-F238E27FC236}">
                <a16:creationId xmlns:a16="http://schemas.microsoft.com/office/drawing/2014/main" id="{C542E94A-9893-480B-9EE8-75922544F717}"/>
              </a:ext>
            </a:extLst>
          </p:cNvPr>
          <p:cNvSpPr/>
          <p:nvPr/>
        </p:nvSpPr>
        <p:spPr>
          <a:xfrm>
            <a:off x="1026841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Rectangle 1208">
            <a:extLst>
              <a:ext uri="{FF2B5EF4-FFF2-40B4-BE49-F238E27FC236}">
                <a16:creationId xmlns:a16="http://schemas.microsoft.com/office/drawing/2014/main" id="{DE756BC0-EABA-47DE-923F-9FC8E2A4EB75}"/>
              </a:ext>
            </a:extLst>
          </p:cNvPr>
          <p:cNvSpPr/>
          <p:nvPr/>
        </p:nvSpPr>
        <p:spPr>
          <a:xfrm>
            <a:off x="10426445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Rectangle 1209">
            <a:extLst>
              <a:ext uri="{FF2B5EF4-FFF2-40B4-BE49-F238E27FC236}">
                <a16:creationId xmlns:a16="http://schemas.microsoft.com/office/drawing/2014/main" id="{997CDAE7-F043-4255-AF1C-2C365882301A}"/>
              </a:ext>
            </a:extLst>
          </p:cNvPr>
          <p:cNvSpPr/>
          <p:nvPr/>
        </p:nvSpPr>
        <p:spPr>
          <a:xfrm>
            <a:off x="1026841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>
            <a:extLst>
              <a:ext uri="{FF2B5EF4-FFF2-40B4-BE49-F238E27FC236}">
                <a16:creationId xmlns:a16="http://schemas.microsoft.com/office/drawing/2014/main" id="{07D07417-E810-4CC8-B6C3-788D7E06A126}"/>
              </a:ext>
            </a:extLst>
          </p:cNvPr>
          <p:cNvSpPr/>
          <p:nvPr/>
        </p:nvSpPr>
        <p:spPr>
          <a:xfrm>
            <a:off x="10426445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Rectangle 1211">
            <a:extLst>
              <a:ext uri="{FF2B5EF4-FFF2-40B4-BE49-F238E27FC236}">
                <a16:creationId xmlns:a16="http://schemas.microsoft.com/office/drawing/2014/main" id="{7971AF82-94F8-4D39-955E-E37177BECB4A}"/>
              </a:ext>
            </a:extLst>
          </p:cNvPr>
          <p:cNvSpPr/>
          <p:nvPr/>
        </p:nvSpPr>
        <p:spPr>
          <a:xfrm>
            <a:off x="10585056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Rectangle 1212">
            <a:extLst>
              <a:ext uri="{FF2B5EF4-FFF2-40B4-BE49-F238E27FC236}">
                <a16:creationId xmlns:a16="http://schemas.microsoft.com/office/drawing/2014/main" id="{7481C4B0-C252-4BAB-B9D1-5D8FF1542CB4}"/>
              </a:ext>
            </a:extLst>
          </p:cNvPr>
          <p:cNvSpPr/>
          <p:nvPr/>
        </p:nvSpPr>
        <p:spPr>
          <a:xfrm>
            <a:off x="10739072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>
            <a:extLst>
              <a:ext uri="{FF2B5EF4-FFF2-40B4-BE49-F238E27FC236}">
                <a16:creationId xmlns:a16="http://schemas.microsoft.com/office/drawing/2014/main" id="{B9DC2576-8384-42AD-B5BD-6575940B5551}"/>
              </a:ext>
            </a:extLst>
          </p:cNvPr>
          <p:cNvSpPr/>
          <p:nvPr/>
        </p:nvSpPr>
        <p:spPr>
          <a:xfrm>
            <a:off x="10585056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Rectangle 1214">
            <a:extLst>
              <a:ext uri="{FF2B5EF4-FFF2-40B4-BE49-F238E27FC236}">
                <a16:creationId xmlns:a16="http://schemas.microsoft.com/office/drawing/2014/main" id="{1E257AFA-CE32-4D72-9A5E-13874643A3D9}"/>
              </a:ext>
            </a:extLst>
          </p:cNvPr>
          <p:cNvSpPr/>
          <p:nvPr/>
        </p:nvSpPr>
        <p:spPr>
          <a:xfrm>
            <a:off x="10739072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Rectangle 1215">
            <a:extLst>
              <a:ext uri="{FF2B5EF4-FFF2-40B4-BE49-F238E27FC236}">
                <a16:creationId xmlns:a16="http://schemas.microsoft.com/office/drawing/2014/main" id="{AE3E89A7-7284-4FA0-9BF1-A69715FE7D1D}"/>
              </a:ext>
            </a:extLst>
          </p:cNvPr>
          <p:cNvSpPr/>
          <p:nvPr/>
        </p:nvSpPr>
        <p:spPr>
          <a:xfrm>
            <a:off x="10268656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>
            <a:extLst>
              <a:ext uri="{FF2B5EF4-FFF2-40B4-BE49-F238E27FC236}">
                <a16:creationId xmlns:a16="http://schemas.microsoft.com/office/drawing/2014/main" id="{DA9E247C-0107-4B8A-9C4A-9B38D2DD938B}"/>
              </a:ext>
            </a:extLst>
          </p:cNvPr>
          <p:cNvSpPr/>
          <p:nvPr/>
        </p:nvSpPr>
        <p:spPr>
          <a:xfrm>
            <a:off x="10426687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Rectangle 1217">
            <a:extLst>
              <a:ext uri="{FF2B5EF4-FFF2-40B4-BE49-F238E27FC236}">
                <a16:creationId xmlns:a16="http://schemas.microsoft.com/office/drawing/2014/main" id="{530DEAF0-D777-4C55-968F-8AC5996B879E}"/>
              </a:ext>
            </a:extLst>
          </p:cNvPr>
          <p:cNvSpPr/>
          <p:nvPr/>
        </p:nvSpPr>
        <p:spPr>
          <a:xfrm>
            <a:off x="10268656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Rectangle 1218">
            <a:extLst>
              <a:ext uri="{FF2B5EF4-FFF2-40B4-BE49-F238E27FC236}">
                <a16:creationId xmlns:a16="http://schemas.microsoft.com/office/drawing/2014/main" id="{E723D059-1FB2-43FF-AD9D-8F09829912AB}"/>
              </a:ext>
            </a:extLst>
          </p:cNvPr>
          <p:cNvSpPr/>
          <p:nvPr/>
        </p:nvSpPr>
        <p:spPr>
          <a:xfrm>
            <a:off x="10426687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>
            <a:extLst>
              <a:ext uri="{FF2B5EF4-FFF2-40B4-BE49-F238E27FC236}">
                <a16:creationId xmlns:a16="http://schemas.microsoft.com/office/drawing/2014/main" id="{36F45B1B-19FD-499D-8236-F619171CAD4B}"/>
              </a:ext>
            </a:extLst>
          </p:cNvPr>
          <p:cNvSpPr/>
          <p:nvPr/>
        </p:nvSpPr>
        <p:spPr>
          <a:xfrm>
            <a:off x="10585299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1" name="Rectangle 1220">
            <a:extLst>
              <a:ext uri="{FF2B5EF4-FFF2-40B4-BE49-F238E27FC236}">
                <a16:creationId xmlns:a16="http://schemas.microsoft.com/office/drawing/2014/main" id="{3F329756-D688-4108-8D7D-0315A6322456}"/>
              </a:ext>
            </a:extLst>
          </p:cNvPr>
          <p:cNvSpPr/>
          <p:nvPr/>
        </p:nvSpPr>
        <p:spPr>
          <a:xfrm>
            <a:off x="10739072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Rectangle 1221">
            <a:extLst>
              <a:ext uri="{FF2B5EF4-FFF2-40B4-BE49-F238E27FC236}">
                <a16:creationId xmlns:a16="http://schemas.microsoft.com/office/drawing/2014/main" id="{783B7049-66A0-4121-BF0B-4896F7E9B6F0}"/>
              </a:ext>
            </a:extLst>
          </p:cNvPr>
          <p:cNvSpPr/>
          <p:nvPr/>
        </p:nvSpPr>
        <p:spPr>
          <a:xfrm>
            <a:off x="10585299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>
            <a:extLst>
              <a:ext uri="{FF2B5EF4-FFF2-40B4-BE49-F238E27FC236}">
                <a16:creationId xmlns:a16="http://schemas.microsoft.com/office/drawing/2014/main" id="{A43637B7-00A9-450D-8BEC-562DD7D9A705}"/>
              </a:ext>
            </a:extLst>
          </p:cNvPr>
          <p:cNvSpPr/>
          <p:nvPr/>
        </p:nvSpPr>
        <p:spPr>
          <a:xfrm>
            <a:off x="10739072" y="540766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4" name="Rectangle 1223">
            <a:extLst>
              <a:ext uri="{FF2B5EF4-FFF2-40B4-BE49-F238E27FC236}">
                <a16:creationId xmlns:a16="http://schemas.microsoft.com/office/drawing/2014/main" id="{927A623A-53E0-4FBA-A0FB-41FE3D9B0BEE}"/>
              </a:ext>
            </a:extLst>
          </p:cNvPr>
          <p:cNvSpPr/>
          <p:nvPr/>
        </p:nvSpPr>
        <p:spPr>
          <a:xfrm>
            <a:off x="10268414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Rectangle 1224">
            <a:extLst>
              <a:ext uri="{FF2B5EF4-FFF2-40B4-BE49-F238E27FC236}">
                <a16:creationId xmlns:a16="http://schemas.microsoft.com/office/drawing/2014/main" id="{62DB2A3C-3B39-48F9-BEA7-60C48826F0C4}"/>
              </a:ext>
            </a:extLst>
          </p:cNvPr>
          <p:cNvSpPr/>
          <p:nvPr/>
        </p:nvSpPr>
        <p:spPr>
          <a:xfrm>
            <a:off x="10426445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>
            <a:extLst>
              <a:ext uri="{FF2B5EF4-FFF2-40B4-BE49-F238E27FC236}">
                <a16:creationId xmlns:a16="http://schemas.microsoft.com/office/drawing/2014/main" id="{5FEFA08D-0961-4786-92B0-C8AE1E648300}"/>
              </a:ext>
            </a:extLst>
          </p:cNvPr>
          <p:cNvSpPr/>
          <p:nvPr/>
        </p:nvSpPr>
        <p:spPr>
          <a:xfrm>
            <a:off x="10268414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Rectangle 1226">
            <a:extLst>
              <a:ext uri="{FF2B5EF4-FFF2-40B4-BE49-F238E27FC236}">
                <a16:creationId xmlns:a16="http://schemas.microsoft.com/office/drawing/2014/main" id="{A1871F25-4E9F-42A3-BCF1-2F2A393EDB5C}"/>
              </a:ext>
            </a:extLst>
          </p:cNvPr>
          <p:cNvSpPr/>
          <p:nvPr/>
        </p:nvSpPr>
        <p:spPr>
          <a:xfrm>
            <a:off x="10426445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Rectangle 1227">
            <a:extLst>
              <a:ext uri="{FF2B5EF4-FFF2-40B4-BE49-F238E27FC236}">
                <a16:creationId xmlns:a16="http://schemas.microsoft.com/office/drawing/2014/main" id="{FDA8E648-A753-465E-9DF9-F3100DEF9EDF}"/>
              </a:ext>
            </a:extLst>
          </p:cNvPr>
          <p:cNvSpPr/>
          <p:nvPr/>
        </p:nvSpPr>
        <p:spPr>
          <a:xfrm>
            <a:off x="10585056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C7AC2854-B2E8-40A8-9EB0-6F0B38791BF9}"/>
              </a:ext>
            </a:extLst>
          </p:cNvPr>
          <p:cNvSpPr/>
          <p:nvPr/>
        </p:nvSpPr>
        <p:spPr>
          <a:xfrm>
            <a:off x="10739072" y="558919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Rectangle 1229">
            <a:extLst>
              <a:ext uri="{FF2B5EF4-FFF2-40B4-BE49-F238E27FC236}">
                <a16:creationId xmlns:a16="http://schemas.microsoft.com/office/drawing/2014/main" id="{4270A4DD-E957-4882-AC48-8DE6F121318A}"/>
              </a:ext>
            </a:extLst>
          </p:cNvPr>
          <p:cNvSpPr/>
          <p:nvPr/>
        </p:nvSpPr>
        <p:spPr>
          <a:xfrm>
            <a:off x="10585056" y="5771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Rectangle 1230">
            <a:extLst>
              <a:ext uri="{FF2B5EF4-FFF2-40B4-BE49-F238E27FC236}">
                <a16:creationId xmlns:a16="http://schemas.microsoft.com/office/drawing/2014/main" id="{E8DE0B5E-6EFD-45FD-938B-D01F8987D4A8}"/>
              </a:ext>
            </a:extLst>
          </p:cNvPr>
          <p:cNvSpPr/>
          <p:nvPr/>
        </p:nvSpPr>
        <p:spPr>
          <a:xfrm>
            <a:off x="10739072" y="577103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Right Brace 608">
            <a:extLst>
              <a:ext uri="{FF2B5EF4-FFF2-40B4-BE49-F238E27FC236}">
                <a16:creationId xmlns:a16="http://schemas.microsoft.com/office/drawing/2014/main" id="{9A06093A-91C1-4C1B-84A0-43520B11B567}"/>
              </a:ext>
            </a:extLst>
          </p:cNvPr>
          <p:cNvSpPr/>
          <p:nvPr/>
        </p:nvSpPr>
        <p:spPr>
          <a:xfrm>
            <a:off x="10943712" y="4516584"/>
            <a:ext cx="239743" cy="14344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65AD5E18-072E-4894-8528-B00E48D6B8C3}"/>
              </a:ext>
            </a:extLst>
          </p:cNvPr>
          <p:cNvSpPr/>
          <p:nvPr/>
        </p:nvSpPr>
        <p:spPr>
          <a:xfrm>
            <a:off x="8999564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EDC3266B-1713-45CC-8989-79B6FB430592}"/>
              </a:ext>
            </a:extLst>
          </p:cNvPr>
          <p:cNvSpPr/>
          <p:nvPr/>
        </p:nvSpPr>
        <p:spPr>
          <a:xfrm>
            <a:off x="915759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2DBA0C3E-0906-4E95-A734-22D01D95BCC7}"/>
              </a:ext>
            </a:extLst>
          </p:cNvPr>
          <p:cNvSpPr/>
          <p:nvPr/>
        </p:nvSpPr>
        <p:spPr>
          <a:xfrm>
            <a:off x="8999564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B820898-D0A9-42E7-9680-E394674BBEE8}"/>
              </a:ext>
            </a:extLst>
          </p:cNvPr>
          <p:cNvSpPr/>
          <p:nvPr/>
        </p:nvSpPr>
        <p:spPr>
          <a:xfrm>
            <a:off x="9157597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F3CE2702-4AD7-4BA4-BACE-AA5D3E37FFEB}"/>
              </a:ext>
            </a:extLst>
          </p:cNvPr>
          <p:cNvSpPr/>
          <p:nvPr/>
        </p:nvSpPr>
        <p:spPr>
          <a:xfrm>
            <a:off x="931620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D1EF1506-9FBB-4D75-9747-1A2BC553F297}"/>
              </a:ext>
            </a:extLst>
          </p:cNvPr>
          <p:cNvSpPr/>
          <p:nvPr/>
        </p:nvSpPr>
        <p:spPr>
          <a:xfrm>
            <a:off x="9474239" y="2221654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1568DD0B-0F89-4D5B-8880-C62024EE4B3F}"/>
              </a:ext>
            </a:extLst>
          </p:cNvPr>
          <p:cNvSpPr/>
          <p:nvPr/>
        </p:nvSpPr>
        <p:spPr>
          <a:xfrm>
            <a:off x="9316207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F16BD476-B5D8-4AB4-A0CE-3830744FDE9F}"/>
              </a:ext>
            </a:extLst>
          </p:cNvPr>
          <p:cNvSpPr/>
          <p:nvPr/>
        </p:nvSpPr>
        <p:spPr>
          <a:xfrm>
            <a:off x="9474239" y="2403491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B88CEF2C-275E-4D8A-802D-0163A1E55661}"/>
              </a:ext>
            </a:extLst>
          </p:cNvPr>
          <p:cNvSpPr/>
          <p:nvPr/>
        </p:nvSpPr>
        <p:spPr>
          <a:xfrm>
            <a:off x="9630000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BE1CA163-C22E-482A-90FE-DBD13CC37009}"/>
              </a:ext>
            </a:extLst>
          </p:cNvPr>
          <p:cNvSpPr/>
          <p:nvPr/>
        </p:nvSpPr>
        <p:spPr>
          <a:xfrm>
            <a:off x="9789429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C25DCB64-B7DA-4C3B-968D-21F74E65224D}"/>
              </a:ext>
            </a:extLst>
          </p:cNvPr>
          <p:cNvSpPr/>
          <p:nvPr/>
        </p:nvSpPr>
        <p:spPr>
          <a:xfrm>
            <a:off x="9630000" y="2403935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9FF27BAD-024F-4FDD-99EF-D01814D6FCD2}"/>
              </a:ext>
            </a:extLst>
          </p:cNvPr>
          <p:cNvSpPr/>
          <p:nvPr/>
        </p:nvSpPr>
        <p:spPr>
          <a:xfrm>
            <a:off x="9789429" y="2403491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E1350EDF-7114-44D6-A445-8D1E4AFB42AC}"/>
              </a:ext>
            </a:extLst>
          </p:cNvPr>
          <p:cNvSpPr/>
          <p:nvPr/>
        </p:nvSpPr>
        <p:spPr>
          <a:xfrm>
            <a:off x="9948040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8B260438-3393-4EFE-8083-9A7C4276BDF5}"/>
              </a:ext>
            </a:extLst>
          </p:cNvPr>
          <p:cNvSpPr/>
          <p:nvPr/>
        </p:nvSpPr>
        <p:spPr>
          <a:xfrm>
            <a:off x="10099975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D8F18E58-161F-4D09-A9B0-F3598572EDE9}"/>
              </a:ext>
            </a:extLst>
          </p:cNvPr>
          <p:cNvSpPr/>
          <p:nvPr/>
        </p:nvSpPr>
        <p:spPr>
          <a:xfrm>
            <a:off x="9948040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5694638C-78DA-48F5-A754-BD46F519C9EB}"/>
              </a:ext>
            </a:extLst>
          </p:cNvPr>
          <p:cNvSpPr/>
          <p:nvPr/>
        </p:nvSpPr>
        <p:spPr>
          <a:xfrm>
            <a:off x="10099975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679CBD0E-A190-429E-A8D0-9324940A582A}"/>
              </a:ext>
            </a:extLst>
          </p:cNvPr>
          <p:cNvSpPr/>
          <p:nvPr/>
        </p:nvSpPr>
        <p:spPr>
          <a:xfrm>
            <a:off x="8999322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99602400-D7A5-4F1C-A933-F9555DBD3B56}"/>
              </a:ext>
            </a:extLst>
          </p:cNvPr>
          <p:cNvSpPr/>
          <p:nvPr/>
        </p:nvSpPr>
        <p:spPr>
          <a:xfrm>
            <a:off x="9157353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0FFE7325-0878-445B-8CB9-48698E28C728}"/>
              </a:ext>
            </a:extLst>
          </p:cNvPr>
          <p:cNvSpPr/>
          <p:nvPr/>
        </p:nvSpPr>
        <p:spPr>
          <a:xfrm>
            <a:off x="8999322" y="2768053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1578C46-8AB2-4F52-A8DC-A8FECA681868}"/>
              </a:ext>
            </a:extLst>
          </p:cNvPr>
          <p:cNvSpPr/>
          <p:nvPr/>
        </p:nvSpPr>
        <p:spPr>
          <a:xfrm>
            <a:off x="9157353" y="2767609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CB848E4E-E2FA-46BD-95ED-CC4075EE9CAF}"/>
              </a:ext>
            </a:extLst>
          </p:cNvPr>
          <p:cNvSpPr/>
          <p:nvPr/>
        </p:nvSpPr>
        <p:spPr>
          <a:xfrm>
            <a:off x="9315964" y="2585772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8F1BCD7-E6A9-4B74-B53C-FA90D9E2D3AC}"/>
              </a:ext>
            </a:extLst>
          </p:cNvPr>
          <p:cNvSpPr/>
          <p:nvPr/>
        </p:nvSpPr>
        <p:spPr>
          <a:xfrm>
            <a:off x="9473995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DE94013-5273-438A-A5C8-6B9A5CF5DB94}"/>
              </a:ext>
            </a:extLst>
          </p:cNvPr>
          <p:cNvSpPr/>
          <p:nvPr/>
        </p:nvSpPr>
        <p:spPr>
          <a:xfrm>
            <a:off x="9315964" y="2768053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746FD-CEB7-4CD1-8199-BDCEF2E05799}"/>
              </a:ext>
            </a:extLst>
          </p:cNvPr>
          <p:cNvSpPr/>
          <p:nvPr/>
        </p:nvSpPr>
        <p:spPr>
          <a:xfrm>
            <a:off x="9473995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12727081-BB50-464E-B92C-1A5A8265B61F}"/>
              </a:ext>
            </a:extLst>
          </p:cNvPr>
          <p:cNvSpPr/>
          <p:nvPr/>
        </p:nvSpPr>
        <p:spPr>
          <a:xfrm>
            <a:off x="9630000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DF28CF02-7E4C-4D5C-A2B2-CC2C08DADA89}"/>
              </a:ext>
            </a:extLst>
          </p:cNvPr>
          <p:cNvSpPr/>
          <p:nvPr/>
        </p:nvSpPr>
        <p:spPr>
          <a:xfrm>
            <a:off x="9789186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690C0A9-AE68-47A3-AEBA-415ECE50365A}"/>
              </a:ext>
            </a:extLst>
          </p:cNvPr>
          <p:cNvSpPr/>
          <p:nvPr/>
        </p:nvSpPr>
        <p:spPr>
          <a:xfrm>
            <a:off x="9630000" y="2768053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A0524D1E-76DE-4AFE-B18A-3D0CADCC490E}"/>
              </a:ext>
            </a:extLst>
          </p:cNvPr>
          <p:cNvSpPr/>
          <p:nvPr/>
        </p:nvSpPr>
        <p:spPr>
          <a:xfrm>
            <a:off x="9789186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9B2DE226-2D7B-487E-B966-E11E04E79459}"/>
              </a:ext>
            </a:extLst>
          </p:cNvPr>
          <p:cNvSpPr/>
          <p:nvPr/>
        </p:nvSpPr>
        <p:spPr>
          <a:xfrm>
            <a:off x="9947797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25A0681A-F783-4B25-AB94-DC1A60E7AD3A}"/>
              </a:ext>
            </a:extLst>
          </p:cNvPr>
          <p:cNvSpPr/>
          <p:nvPr/>
        </p:nvSpPr>
        <p:spPr>
          <a:xfrm>
            <a:off x="10099732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B889507C-8F14-4791-BC0B-E2B1477FD5E1}"/>
              </a:ext>
            </a:extLst>
          </p:cNvPr>
          <p:cNvSpPr/>
          <p:nvPr/>
        </p:nvSpPr>
        <p:spPr>
          <a:xfrm>
            <a:off x="9947797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3F5DD6AF-DA7F-4B60-BEB2-BE56362F1EBE}"/>
              </a:ext>
            </a:extLst>
          </p:cNvPr>
          <p:cNvSpPr/>
          <p:nvPr/>
        </p:nvSpPr>
        <p:spPr>
          <a:xfrm>
            <a:off x="10099732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203D162E-8F89-4223-815B-113BDE37BF3D}"/>
              </a:ext>
            </a:extLst>
          </p:cNvPr>
          <p:cNvSpPr/>
          <p:nvPr/>
        </p:nvSpPr>
        <p:spPr>
          <a:xfrm>
            <a:off x="8999564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F2726645-1C10-4523-B972-B40250998F79}"/>
              </a:ext>
            </a:extLst>
          </p:cNvPr>
          <p:cNvSpPr/>
          <p:nvPr/>
        </p:nvSpPr>
        <p:spPr>
          <a:xfrm>
            <a:off x="9157597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1C1CCEB6-8739-4AE3-8EE9-33E1E481096C}"/>
              </a:ext>
            </a:extLst>
          </p:cNvPr>
          <p:cNvSpPr/>
          <p:nvPr/>
        </p:nvSpPr>
        <p:spPr>
          <a:xfrm>
            <a:off x="8999564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00384E41-E0BE-4A11-80B9-B41B4CEDFA80}"/>
              </a:ext>
            </a:extLst>
          </p:cNvPr>
          <p:cNvSpPr/>
          <p:nvPr/>
        </p:nvSpPr>
        <p:spPr>
          <a:xfrm>
            <a:off x="9157597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E95B6A82-798D-4015-91AE-0CBBFFF36382}"/>
              </a:ext>
            </a:extLst>
          </p:cNvPr>
          <p:cNvSpPr/>
          <p:nvPr/>
        </p:nvSpPr>
        <p:spPr>
          <a:xfrm>
            <a:off x="9316207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B40BC3DE-0791-4188-A910-188ED887EE78}"/>
              </a:ext>
            </a:extLst>
          </p:cNvPr>
          <p:cNvSpPr/>
          <p:nvPr/>
        </p:nvSpPr>
        <p:spPr>
          <a:xfrm>
            <a:off x="9474239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F809167F-41A9-4548-8730-4F3E9D50FC0B}"/>
              </a:ext>
            </a:extLst>
          </p:cNvPr>
          <p:cNvSpPr/>
          <p:nvPr/>
        </p:nvSpPr>
        <p:spPr>
          <a:xfrm>
            <a:off x="9316207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1A682AD3-ADE6-4509-B8CF-BD0B5CE6CF3D}"/>
              </a:ext>
            </a:extLst>
          </p:cNvPr>
          <p:cNvSpPr/>
          <p:nvPr/>
        </p:nvSpPr>
        <p:spPr>
          <a:xfrm>
            <a:off x="9474239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3CA449D0-1956-4E48-B0D8-8E7AC268D229}"/>
              </a:ext>
            </a:extLst>
          </p:cNvPr>
          <p:cNvSpPr/>
          <p:nvPr/>
        </p:nvSpPr>
        <p:spPr>
          <a:xfrm>
            <a:off x="9630000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3E505C4C-D456-428C-BC3B-56D2E27F3B2E}"/>
              </a:ext>
            </a:extLst>
          </p:cNvPr>
          <p:cNvSpPr/>
          <p:nvPr/>
        </p:nvSpPr>
        <p:spPr>
          <a:xfrm>
            <a:off x="9789429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029C4E18-D926-4072-8266-BC0B64B826E3}"/>
              </a:ext>
            </a:extLst>
          </p:cNvPr>
          <p:cNvSpPr/>
          <p:nvPr/>
        </p:nvSpPr>
        <p:spPr>
          <a:xfrm>
            <a:off x="9630000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21EBA1E-D3FA-47C4-BDFF-F9225EBC2A50}"/>
              </a:ext>
            </a:extLst>
          </p:cNvPr>
          <p:cNvSpPr/>
          <p:nvPr/>
        </p:nvSpPr>
        <p:spPr>
          <a:xfrm>
            <a:off x="9789429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4ABD78EE-0D02-4B0C-9341-17F5BAFD2AE6}"/>
              </a:ext>
            </a:extLst>
          </p:cNvPr>
          <p:cNvSpPr/>
          <p:nvPr/>
        </p:nvSpPr>
        <p:spPr>
          <a:xfrm>
            <a:off x="9948040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8D2E47A3-80F2-4D91-8F2A-871E6E61675F}"/>
              </a:ext>
            </a:extLst>
          </p:cNvPr>
          <p:cNvSpPr/>
          <p:nvPr/>
        </p:nvSpPr>
        <p:spPr>
          <a:xfrm>
            <a:off x="10099975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133D379A-D518-44B4-A643-E9C94ED941A3}"/>
              </a:ext>
            </a:extLst>
          </p:cNvPr>
          <p:cNvSpPr/>
          <p:nvPr/>
        </p:nvSpPr>
        <p:spPr>
          <a:xfrm>
            <a:off x="9948040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4A299E5D-537A-4A24-B161-8727EF655D48}"/>
              </a:ext>
            </a:extLst>
          </p:cNvPr>
          <p:cNvSpPr/>
          <p:nvPr/>
        </p:nvSpPr>
        <p:spPr>
          <a:xfrm>
            <a:off x="10099975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64135DE9-4066-42C0-BCEE-5608722CCBDB}"/>
              </a:ext>
            </a:extLst>
          </p:cNvPr>
          <p:cNvSpPr/>
          <p:nvPr/>
        </p:nvSpPr>
        <p:spPr>
          <a:xfrm>
            <a:off x="8999322" y="331282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3AB9C0C1-3245-4B9D-91A9-0A5D19E886AB}"/>
              </a:ext>
            </a:extLst>
          </p:cNvPr>
          <p:cNvSpPr/>
          <p:nvPr/>
        </p:nvSpPr>
        <p:spPr>
          <a:xfrm>
            <a:off x="9157353" y="331282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BB9DC4A7-FDD8-4DF1-80ED-3AC32C62D39D}"/>
              </a:ext>
            </a:extLst>
          </p:cNvPr>
          <p:cNvSpPr/>
          <p:nvPr/>
        </p:nvSpPr>
        <p:spPr>
          <a:xfrm>
            <a:off x="8999322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96A0A97B-955E-4CC3-A6FA-8650DDCF6894}"/>
              </a:ext>
            </a:extLst>
          </p:cNvPr>
          <p:cNvSpPr/>
          <p:nvPr/>
        </p:nvSpPr>
        <p:spPr>
          <a:xfrm>
            <a:off x="9157353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D129E668-9C72-492B-937C-1330E9231A1C}"/>
              </a:ext>
            </a:extLst>
          </p:cNvPr>
          <p:cNvSpPr/>
          <p:nvPr/>
        </p:nvSpPr>
        <p:spPr>
          <a:xfrm>
            <a:off x="9315964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6E22DC33-1CEE-4E84-AE99-8805A7BD9674}"/>
              </a:ext>
            </a:extLst>
          </p:cNvPr>
          <p:cNvSpPr/>
          <p:nvPr/>
        </p:nvSpPr>
        <p:spPr>
          <a:xfrm>
            <a:off x="9473995" y="331282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1F6DED04-3BEF-4A97-9824-B99F850B0B97}"/>
              </a:ext>
            </a:extLst>
          </p:cNvPr>
          <p:cNvSpPr/>
          <p:nvPr/>
        </p:nvSpPr>
        <p:spPr>
          <a:xfrm>
            <a:off x="9315964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ABDB21C6-1DB6-43EC-8BA1-DB96578E6623}"/>
              </a:ext>
            </a:extLst>
          </p:cNvPr>
          <p:cNvSpPr/>
          <p:nvPr/>
        </p:nvSpPr>
        <p:spPr>
          <a:xfrm>
            <a:off x="9473995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60FD58AD-5799-44ED-BEEB-D9E861AAA821}"/>
              </a:ext>
            </a:extLst>
          </p:cNvPr>
          <p:cNvSpPr/>
          <p:nvPr/>
        </p:nvSpPr>
        <p:spPr>
          <a:xfrm>
            <a:off x="9630000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89A5971D-0E85-4E87-9310-4F6074130D33}"/>
              </a:ext>
            </a:extLst>
          </p:cNvPr>
          <p:cNvSpPr/>
          <p:nvPr/>
        </p:nvSpPr>
        <p:spPr>
          <a:xfrm>
            <a:off x="9789186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8CF06843-1EA7-433E-B83D-137DF36366B6}"/>
              </a:ext>
            </a:extLst>
          </p:cNvPr>
          <p:cNvSpPr/>
          <p:nvPr/>
        </p:nvSpPr>
        <p:spPr>
          <a:xfrm>
            <a:off x="9630000" y="3491151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532C95BC-2F2D-47E3-8E97-06A222AB5B41}"/>
              </a:ext>
            </a:extLst>
          </p:cNvPr>
          <p:cNvSpPr/>
          <p:nvPr/>
        </p:nvSpPr>
        <p:spPr>
          <a:xfrm>
            <a:off x="9789186" y="3491151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ED4D9FE9-C9E3-4569-A057-76CE4546176B}"/>
              </a:ext>
            </a:extLst>
          </p:cNvPr>
          <p:cNvSpPr/>
          <p:nvPr/>
        </p:nvSpPr>
        <p:spPr>
          <a:xfrm>
            <a:off x="9947797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534A129F-F10A-4AD6-86A3-A6979A483DF7}"/>
              </a:ext>
            </a:extLst>
          </p:cNvPr>
          <p:cNvSpPr/>
          <p:nvPr/>
        </p:nvSpPr>
        <p:spPr>
          <a:xfrm>
            <a:off x="10099732" y="331282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3FC5E555-3FD7-4BA7-B9C8-2BD3520BA5A3}"/>
              </a:ext>
            </a:extLst>
          </p:cNvPr>
          <p:cNvSpPr/>
          <p:nvPr/>
        </p:nvSpPr>
        <p:spPr>
          <a:xfrm>
            <a:off x="9947797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4D8E959-F210-4604-8938-CF75BCF42C57}"/>
              </a:ext>
            </a:extLst>
          </p:cNvPr>
          <p:cNvSpPr/>
          <p:nvPr/>
        </p:nvSpPr>
        <p:spPr>
          <a:xfrm>
            <a:off x="10099732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937EC3F7-E3EA-4C32-81FC-CCF1A9257A68}"/>
              </a:ext>
            </a:extLst>
          </p:cNvPr>
          <p:cNvSpPr/>
          <p:nvPr/>
        </p:nvSpPr>
        <p:spPr>
          <a:xfrm>
            <a:off x="10252906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76F7E933-1739-4610-866E-3866424F06A9}"/>
              </a:ext>
            </a:extLst>
          </p:cNvPr>
          <p:cNvSpPr/>
          <p:nvPr/>
        </p:nvSpPr>
        <p:spPr>
          <a:xfrm>
            <a:off x="1041093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37FB23F5-3FEC-440F-A3D9-3CB9AEBACA17}"/>
              </a:ext>
            </a:extLst>
          </p:cNvPr>
          <p:cNvSpPr/>
          <p:nvPr/>
        </p:nvSpPr>
        <p:spPr>
          <a:xfrm>
            <a:off x="10252906" y="2403935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9576E521-6F54-4AEB-BC6C-50B5AD26493C}"/>
              </a:ext>
            </a:extLst>
          </p:cNvPr>
          <p:cNvSpPr/>
          <p:nvPr/>
        </p:nvSpPr>
        <p:spPr>
          <a:xfrm>
            <a:off x="10410937" y="2403491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C4A70DD9-9A0E-4F57-8A87-9C2F34445043}"/>
              </a:ext>
            </a:extLst>
          </p:cNvPr>
          <p:cNvSpPr/>
          <p:nvPr/>
        </p:nvSpPr>
        <p:spPr>
          <a:xfrm>
            <a:off x="10569548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CECBAD96-7025-4E6A-BFBD-E79C100540B2}"/>
              </a:ext>
            </a:extLst>
          </p:cNvPr>
          <p:cNvSpPr/>
          <p:nvPr/>
        </p:nvSpPr>
        <p:spPr>
          <a:xfrm>
            <a:off x="10727579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C3A57F7-7D6E-40AF-A4B3-D4456F298F79}"/>
              </a:ext>
            </a:extLst>
          </p:cNvPr>
          <p:cNvSpPr/>
          <p:nvPr/>
        </p:nvSpPr>
        <p:spPr>
          <a:xfrm>
            <a:off x="10569548" y="2403935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C3D632D5-C3E7-4F8F-8968-E56A10365578}"/>
              </a:ext>
            </a:extLst>
          </p:cNvPr>
          <p:cNvSpPr/>
          <p:nvPr/>
        </p:nvSpPr>
        <p:spPr>
          <a:xfrm>
            <a:off x="10727579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0691CCC-19B1-43B8-89BC-B8B802CBE2FF}"/>
              </a:ext>
            </a:extLst>
          </p:cNvPr>
          <p:cNvSpPr/>
          <p:nvPr/>
        </p:nvSpPr>
        <p:spPr>
          <a:xfrm>
            <a:off x="10252663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C490DEDD-0E98-4470-9491-68CDDDD76F54}"/>
              </a:ext>
            </a:extLst>
          </p:cNvPr>
          <p:cNvSpPr/>
          <p:nvPr/>
        </p:nvSpPr>
        <p:spPr>
          <a:xfrm>
            <a:off x="10410694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D6D3133B-B9DC-41E2-986E-C5053B4CAC77}"/>
              </a:ext>
            </a:extLst>
          </p:cNvPr>
          <p:cNvSpPr/>
          <p:nvPr/>
        </p:nvSpPr>
        <p:spPr>
          <a:xfrm>
            <a:off x="10252663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888E7973-E0B8-4E76-8CFF-9A38D43A56F7}"/>
              </a:ext>
            </a:extLst>
          </p:cNvPr>
          <p:cNvSpPr/>
          <p:nvPr/>
        </p:nvSpPr>
        <p:spPr>
          <a:xfrm>
            <a:off x="10410694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E544F15A-CFEE-46BF-A202-8E50B32A8D34}"/>
              </a:ext>
            </a:extLst>
          </p:cNvPr>
          <p:cNvSpPr/>
          <p:nvPr/>
        </p:nvSpPr>
        <p:spPr>
          <a:xfrm>
            <a:off x="10569306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3ECAE2DA-2BF7-40CC-B3D5-7618EC747F99}"/>
              </a:ext>
            </a:extLst>
          </p:cNvPr>
          <p:cNvSpPr/>
          <p:nvPr/>
        </p:nvSpPr>
        <p:spPr>
          <a:xfrm>
            <a:off x="10727337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BE236630-698C-43C5-A06C-0B43DC1BF420}"/>
              </a:ext>
            </a:extLst>
          </p:cNvPr>
          <p:cNvSpPr/>
          <p:nvPr/>
        </p:nvSpPr>
        <p:spPr>
          <a:xfrm>
            <a:off x="10569306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844F648C-AFF7-44C8-B0E9-E78FA96240F6}"/>
              </a:ext>
            </a:extLst>
          </p:cNvPr>
          <p:cNvSpPr/>
          <p:nvPr/>
        </p:nvSpPr>
        <p:spPr>
          <a:xfrm>
            <a:off x="10727337" y="2767609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CE5AF33D-D85F-4761-9B9C-9E992454225B}"/>
              </a:ext>
            </a:extLst>
          </p:cNvPr>
          <p:cNvSpPr/>
          <p:nvPr/>
        </p:nvSpPr>
        <p:spPr>
          <a:xfrm>
            <a:off x="10252906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5F7F239E-142B-40AB-831B-F931AF38448D}"/>
              </a:ext>
            </a:extLst>
          </p:cNvPr>
          <p:cNvSpPr/>
          <p:nvPr/>
        </p:nvSpPr>
        <p:spPr>
          <a:xfrm>
            <a:off x="10410937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07675B9B-48EA-4CC3-819B-DA1FEA0D4290}"/>
              </a:ext>
            </a:extLst>
          </p:cNvPr>
          <p:cNvSpPr/>
          <p:nvPr/>
        </p:nvSpPr>
        <p:spPr>
          <a:xfrm>
            <a:off x="10252906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0130CEEC-D91B-45C0-8381-C3713DFE3128}"/>
              </a:ext>
            </a:extLst>
          </p:cNvPr>
          <p:cNvSpPr/>
          <p:nvPr/>
        </p:nvSpPr>
        <p:spPr>
          <a:xfrm>
            <a:off x="10410937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0E668182-E8B5-4378-B146-420134FE0A7E}"/>
              </a:ext>
            </a:extLst>
          </p:cNvPr>
          <p:cNvSpPr/>
          <p:nvPr/>
        </p:nvSpPr>
        <p:spPr>
          <a:xfrm>
            <a:off x="10569548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9BB739F1-C52B-45B6-BA0A-62FD0AC2839E}"/>
              </a:ext>
            </a:extLst>
          </p:cNvPr>
          <p:cNvSpPr/>
          <p:nvPr/>
        </p:nvSpPr>
        <p:spPr>
          <a:xfrm>
            <a:off x="10727579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D6450B95-B244-4F7C-BC75-C4C78D710F4D}"/>
              </a:ext>
            </a:extLst>
          </p:cNvPr>
          <p:cNvSpPr/>
          <p:nvPr/>
        </p:nvSpPr>
        <p:spPr>
          <a:xfrm>
            <a:off x="10569548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F56C3E1F-C45D-44CA-9125-0C5068FD4714}"/>
              </a:ext>
            </a:extLst>
          </p:cNvPr>
          <p:cNvSpPr/>
          <p:nvPr/>
        </p:nvSpPr>
        <p:spPr>
          <a:xfrm>
            <a:off x="10727579" y="313367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E136A799-A4C8-4321-9AD5-3BD4A7667C09}"/>
              </a:ext>
            </a:extLst>
          </p:cNvPr>
          <p:cNvSpPr/>
          <p:nvPr/>
        </p:nvSpPr>
        <p:spPr>
          <a:xfrm>
            <a:off x="10252663" y="331282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0BEBF07C-12BD-4DAF-8A46-06DBE9891C22}"/>
              </a:ext>
            </a:extLst>
          </p:cNvPr>
          <p:cNvSpPr/>
          <p:nvPr/>
        </p:nvSpPr>
        <p:spPr>
          <a:xfrm>
            <a:off x="10410694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D318A57A-B988-4328-930D-B5AEECD851E5}"/>
              </a:ext>
            </a:extLst>
          </p:cNvPr>
          <p:cNvSpPr/>
          <p:nvPr/>
        </p:nvSpPr>
        <p:spPr>
          <a:xfrm>
            <a:off x="10252663" y="3491151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6F2975FC-5507-422A-9CE5-A1A2DB45DF74}"/>
              </a:ext>
            </a:extLst>
          </p:cNvPr>
          <p:cNvSpPr/>
          <p:nvPr/>
        </p:nvSpPr>
        <p:spPr>
          <a:xfrm>
            <a:off x="10410694" y="3491151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F507665F-9530-4CA2-9CFC-CD15DFDA860C}"/>
              </a:ext>
            </a:extLst>
          </p:cNvPr>
          <p:cNvSpPr/>
          <p:nvPr/>
        </p:nvSpPr>
        <p:spPr>
          <a:xfrm>
            <a:off x="10569306" y="331282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963C2786-7B2F-41A3-84CB-9430CA3205FE}"/>
              </a:ext>
            </a:extLst>
          </p:cNvPr>
          <p:cNvSpPr/>
          <p:nvPr/>
        </p:nvSpPr>
        <p:spPr>
          <a:xfrm>
            <a:off x="10727337" y="331282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68B2471E-714D-48BE-962E-67848A210CDD}"/>
              </a:ext>
            </a:extLst>
          </p:cNvPr>
          <p:cNvSpPr/>
          <p:nvPr/>
        </p:nvSpPr>
        <p:spPr>
          <a:xfrm>
            <a:off x="10569306" y="3491151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4CBCDA88-EDD4-49E3-BB63-E224C784AD87}"/>
              </a:ext>
            </a:extLst>
          </p:cNvPr>
          <p:cNvSpPr/>
          <p:nvPr/>
        </p:nvSpPr>
        <p:spPr>
          <a:xfrm>
            <a:off x="10727337" y="349115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Right Brace 708">
            <a:extLst>
              <a:ext uri="{FF2B5EF4-FFF2-40B4-BE49-F238E27FC236}">
                <a16:creationId xmlns:a16="http://schemas.microsoft.com/office/drawing/2014/main" id="{B8597632-81ED-410D-9C43-04E4C05C18C2}"/>
              </a:ext>
            </a:extLst>
          </p:cNvPr>
          <p:cNvSpPr/>
          <p:nvPr/>
        </p:nvSpPr>
        <p:spPr>
          <a:xfrm>
            <a:off x="10931338" y="2233952"/>
            <a:ext cx="239743" cy="14344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7B1B5384-63FF-470A-A824-DA9A38D8D799}"/>
              </a:ext>
            </a:extLst>
          </p:cNvPr>
          <p:cNvSpPr/>
          <p:nvPr/>
        </p:nvSpPr>
        <p:spPr>
          <a:xfrm>
            <a:off x="842499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590C8090-B3D6-486F-841A-CAF8E84C9AEB}"/>
              </a:ext>
            </a:extLst>
          </p:cNvPr>
          <p:cNvCxnSpPr>
            <a:stCxn id="712" idx="2"/>
            <a:endCxn id="714" idx="0"/>
          </p:cNvCxnSpPr>
          <p:nvPr/>
        </p:nvCxnSpPr>
        <p:spPr>
          <a:xfrm>
            <a:off x="948703" y="4374922"/>
            <a:ext cx="1497" cy="1600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4" name="Rectangle 713">
                <a:extLst>
                  <a:ext uri="{FF2B5EF4-FFF2-40B4-BE49-F238E27FC236}">
                    <a16:creationId xmlns:a16="http://schemas.microsoft.com/office/drawing/2014/main" id="{BE30F11A-913B-46C3-82BC-5E1C1286215B}"/>
                  </a:ext>
                </a:extLst>
              </p:cNvPr>
              <p:cNvSpPr/>
              <p:nvPr/>
            </p:nvSpPr>
            <p:spPr>
              <a:xfrm>
                <a:off x="843996" y="453501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4" name="Rectangle 713">
                <a:extLst>
                  <a:ext uri="{FF2B5EF4-FFF2-40B4-BE49-F238E27FC236}">
                    <a16:creationId xmlns:a16="http://schemas.microsoft.com/office/drawing/2014/main" id="{BE30F11A-913B-46C3-82BC-5E1C12862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6" y="4535015"/>
                <a:ext cx="212405" cy="220580"/>
              </a:xfrm>
              <a:prstGeom prst="rect">
                <a:avLst/>
              </a:prstGeom>
              <a:blipFill>
                <a:blip r:embed="rId3"/>
                <a:stretch>
                  <a:fillRect l="-8108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id="{723BB51E-CB0A-41FB-AB3B-6A9AC3EA77F2}"/>
              </a:ext>
            </a:extLst>
          </p:cNvPr>
          <p:cNvCxnSpPr/>
          <p:nvPr/>
        </p:nvCxnSpPr>
        <p:spPr>
          <a:xfrm flipV="1">
            <a:off x="1054905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" name="Rectangle 715">
            <a:extLst>
              <a:ext uri="{FF2B5EF4-FFF2-40B4-BE49-F238E27FC236}">
                <a16:creationId xmlns:a16="http://schemas.microsoft.com/office/drawing/2014/main" id="{7341976A-7D72-46DD-9438-8C41A37A3712}"/>
              </a:ext>
            </a:extLst>
          </p:cNvPr>
          <p:cNvSpPr/>
          <p:nvPr/>
        </p:nvSpPr>
        <p:spPr>
          <a:xfrm>
            <a:off x="1189952" y="4154342"/>
            <a:ext cx="212405" cy="220580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id="{F9CC5279-D776-4982-81E1-42EBB60448DE}"/>
              </a:ext>
            </a:extLst>
          </p:cNvPr>
          <p:cNvCxnSpPr>
            <a:stCxn id="716" idx="2"/>
            <a:endCxn id="718" idx="0"/>
          </p:cNvCxnSpPr>
          <p:nvPr/>
        </p:nvCxnSpPr>
        <p:spPr>
          <a:xfrm>
            <a:off x="1296155" y="4374922"/>
            <a:ext cx="1497" cy="158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CE28AAF-91EE-401E-9114-B480541DD3E3}"/>
                  </a:ext>
                </a:extLst>
              </p:cNvPr>
              <p:cNvSpPr/>
              <p:nvPr/>
            </p:nvSpPr>
            <p:spPr>
              <a:xfrm>
                <a:off x="1191449" y="453376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CE28AAF-91EE-401E-9114-B480541DD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49" y="4533763"/>
                <a:ext cx="212405" cy="220580"/>
              </a:xfrm>
              <a:prstGeom prst="rect">
                <a:avLst/>
              </a:prstGeom>
              <a:blipFill>
                <a:blip r:embed="rId4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" name="Straight Arrow Connector 718">
            <a:extLst>
              <a:ext uri="{FF2B5EF4-FFF2-40B4-BE49-F238E27FC236}">
                <a16:creationId xmlns:a16="http://schemas.microsoft.com/office/drawing/2014/main" id="{B7FE0924-7892-415C-AE86-175761395B07}"/>
              </a:ext>
            </a:extLst>
          </p:cNvPr>
          <p:cNvCxnSpPr>
            <a:stCxn id="714" idx="3"/>
            <a:endCxn id="718" idx="1"/>
          </p:cNvCxnSpPr>
          <p:nvPr/>
        </p:nvCxnSpPr>
        <p:spPr>
          <a:xfrm flipV="1">
            <a:off x="1056402" y="4644052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" name="Rectangle 719">
            <a:extLst>
              <a:ext uri="{FF2B5EF4-FFF2-40B4-BE49-F238E27FC236}">
                <a16:creationId xmlns:a16="http://schemas.microsoft.com/office/drawing/2014/main" id="{02E082CF-2D1D-4CD5-8038-6F38825E30C5}"/>
              </a:ext>
            </a:extLst>
          </p:cNvPr>
          <p:cNvSpPr/>
          <p:nvPr/>
        </p:nvSpPr>
        <p:spPr>
          <a:xfrm>
            <a:off x="1530534" y="4154342"/>
            <a:ext cx="1203805" cy="2205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F4420843-79DD-4A49-A4E5-4F8E7E63BE17}"/>
                  </a:ext>
                </a:extLst>
              </p:cNvPr>
              <p:cNvSpPr/>
              <p:nvPr/>
            </p:nvSpPr>
            <p:spPr>
              <a:xfrm>
                <a:off x="1529389" y="45258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F4420843-79DD-4A49-A4E5-4F8E7E63B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89" y="4525890"/>
                <a:ext cx="212405" cy="220580"/>
              </a:xfrm>
              <a:prstGeom prst="rect">
                <a:avLst/>
              </a:prstGeom>
              <a:blipFill>
                <a:blip r:embed="rId5"/>
                <a:stretch>
                  <a:fillRect l="-10811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DB6B8D70-B0BF-40DC-BE6E-7A1DF88B0A6C}"/>
                  </a:ext>
                </a:extLst>
              </p:cNvPr>
              <p:cNvSpPr/>
              <p:nvPr/>
            </p:nvSpPr>
            <p:spPr>
              <a:xfrm>
                <a:off x="1856696" y="45258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DB6B8D70-B0BF-40DC-BE6E-7A1DF88B0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696" y="4525890"/>
                <a:ext cx="212405" cy="220580"/>
              </a:xfrm>
              <a:prstGeom prst="rect">
                <a:avLst/>
              </a:prstGeom>
              <a:blipFill>
                <a:blip r:embed="rId6"/>
                <a:stretch>
                  <a:fillRect l="-11111" r="-8333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1A2CD35E-1ACF-43B5-AC0B-E4A9876D5712}"/>
                  </a:ext>
                </a:extLst>
              </p:cNvPr>
              <p:cNvSpPr/>
              <p:nvPr/>
            </p:nvSpPr>
            <p:spPr>
              <a:xfrm>
                <a:off x="2190197" y="45258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1A2CD35E-1ACF-43B5-AC0B-E4A9876D5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97" y="4525890"/>
                <a:ext cx="212405" cy="220580"/>
              </a:xfrm>
              <a:prstGeom prst="rect">
                <a:avLst/>
              </a:prstGeom>
              <a:blipFill>
                <a:blip r:embed="rId7"/>
                <a:stretch>
                  <a:fillRect l="-10811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4" name="Rectangle 723">
                <a:extLst>
                  <a:ext uri="{FF2B5EF4-FFF2-40B4-BE49-F238E27FC236}">
                    <a16:creationId xmlns:a16="http://schemas.microsoft.com/office/drawing/2014/main" id="{0CCD0190-9C0F-4512-8F08-8C7A491B8AF2}"/>
                  </a:ext>
                </a:extLst>
              </p:cNvPr>
              <p:cNvSpPr/>
              <p:nvPr/>
            </p:nvSpPr>
            <p:spPr>
              <a:xfrm>
                <a:off x="2514658" y="45258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4" name="Rectangle 723">
                <a:extLst>
                  <a:ext uri="{FF2B5EF4-FFF2-40B4-BE49-F238E27FC236}">
                    <a16:creationId xmlns:a16="http://schemas.microsoft.com/office/drawing/2014/main" id="{0CCD0190-9C0F-4512-8F08-8C7A491B8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58" y="4525890"/>
                <a:ext cx="212405" cy="220580"/>
              </a:xfrm>
              <a:prstGeom prst="rect">
                <a:avLst/>
              </a:prstGeom>
              <a:blipFill>
                <a:blip r:embed="rId8"/>
                <a:stretch>
                  <a:fillRect l="-13889" r="-8333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EAFEE847-D125-478D-BF5A-A6B52BDB18B4}"/>
                  </a:ext>
                </a:extLst>
              </p:cNvPr>
              <p:cNvSpPr/>
              <p:nvPr/>
            </p:nvSpPr>
            <p:spPr>
              <a:xfrm>
                <a:off x="3942290" y="453069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EAFEE847-D125-478D-BF5A-A6B52BDB1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290" y="4530699"/>
                <a:ext cx="212405" cy="220580"/>
              </a:xfrm>
              <a:prstGeom prst="rect">
                <a:avLst/>
              </a:prstGeom>
              <a:blipFill>
                <a:blip r:embed="rId9"/>
                <a:stretch>
                  <a:fillRect l="-13514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C7FA3FA9-39B6-4C1A-96A4-A5E83279FB56}"/>
                  </a:ext>
                </a:extLst>
              </p:cNvPr>
              <p:cNvSpPr/>
              <p:nvPr/>
            </p:nvSpPr>
            <p:spPr>
              <a:xfrm>
                <a:off x="4285438" y="453193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C7FA3FA9-39B6-4C1A-96A4-A5E83279F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438" y="4531933"/>
                <a:ext cx="212405" cy="220580"/>
              </a:xfrm>
              <a:prstGeom prst="rect">
                <a:avLst/>
              </a:prstGeom>
              <a:blipFill>
                <a:blip r:embed="rId10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1A71DA73-3EA8-4355-AA20-6318A86B6E1F}"/>
              </a:ext>
            </a:extLst>
          </p:cNvPr>
          <p:cNvCxnSpPr>
            <a:stCxn id="725" idx="3"/>
            <a:endCxn id="726" idx="1"/>
          </p:cNvCxnSpPr>
          <p:nvPr/>
        </p:nvCxnSpPr>
        <p:spPr>
          <a:xfrm>
            <a:off x="4154692" y="4640989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D0922B89-3AEA-48D0-AC44-9EE577FE04E3}"/>
                  </a:ext>
                </a:extLst>
              </p:cNvPr>
              <p:cNvSpPr/>
              <p:nvPr/>
            </p:nvSpPr>
            <p:spPr>
              <a:xfrm>
                <a:off x="4632891" y="453067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D0922B89-3AEA-48D0-AC44-9EE577FE0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91" y="4530679"/>
                <a:ext cx="212405" cy="220580"/>
              </a:xfrm>
              <a:prstGeom prst="rect">
                <a:avLst/>
              </a:prstGeom>
              <a:blipFill>
                <a:blip r:embed="rId11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6EDEF50F-4155-48D7-BDDD-25D73169D4CA}"/>
              </a:ext>
            </a:extLst>
          </p:cNvPr>
          <p:cNvCxnSpPr>
            <a:stCxn id="726" idx="3"/>
            <a:endCxn id="728" idx="1"/>
          </p:cNvCxnSpPr>
          <p:nvPr/>
        </p:nvCxnSpPr>
        <p:spPr>
          <a:xfrm flipV="1">
            <a:off x="4497844" y="4640969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930B0459-50A4-44E0-BCF0-E68694DC4545}"/>
              </a:ext>
            </a:extLst>
          </p:cNvPr>
          <p:cNvCxnSpPr/>
          <p:nvPr/>
        </p:nvCxnSpPr>
        <p:spPr>
          <a:xfrm>
            <a:off x="2299369" y="4382820"/>
            <a:ext cx="5183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>
            <a:extLst>
              <a:ext uri="{FF2B5EF4-FFF2-40B4-BE49-F238E27FC236}">
                <a16:creationId xmlns:a16="http://schemas.microsoft.com/office/drawing/2014/main" id="{AB27F452-734E-4908-9E4D-4286D5E85536}"/>
              </a:ext>
            </a:extLst>
          </p:cNvPr>
          <p:cNvCxnSpPr>
            <a:stCxn id="735" idx="2"/>
            <a:endCxn id="725" idx="0"/>
          </p:cNvCxnSpPr>
          <p:nvPr/>
        </p:nvCxnSpPr>
        <p:spPr>
          <a:xfrm>
            <a:off x="4043141" y="4374922"/>
            <a:ext cx="5352" cy="1557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id="{67A9253F-C519-47F1-9F94-D60ED1DDD7CD}"/>
              </a:ext>
            </a:extLst>
          </p:cNvPr>
          <p:cNvCxnSpPr>
            <a:stCxn id="737" idx="2"/>
            <a:endCxn id="726" idx="0"/>
          </p:cNvCxnSpPr>
          <p:nvPr/>
        </p:nvCxnSpPr>
        <p:spPr>
          <a:xfrm>
            <a:off x="4386291" y="4374922"/>
            <a:ext cx="5351" cy="157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Arrow Connector 732">
            <a:extLst>
              <a:ext uri="{FF2B5EF4-FFF2-40B4-BE49-F238E27FC236}">
                <a16:creationId xmlns:a16="http://schemas.microsoft.com/office/drawing/2014/main" id="{8BB6448B-8EA7-41DA-AF5F-1977BAEE9505}"/>
              </a:ext>
            </a:extLst>
          </p:cNvPr>
          <p:cNvCxnSpPr>
            <a:stCxn id="739" idx="2"/>
            <a:endCxn id="728" idx="0"/>
          </p:cNvCxnSpPr>
          <p:nvPr/>
        </p:nvCxnSpPr>
        <p:spPr>
          <a:xfrm>
            <a:off x="4733744" y="4374922"/>
            <a:ext cx="5351" cy="155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4CD1930F-CC7E-4788-817A-9905CBED110F}"/>
              </a:ext>
            </a:extLst>
          </p:cNvPr>
          <p:cNvCxnSpPr/>
          <p:nvPr/>
        </p:nvCxnSpPr>
        <p:spPr>
          <a:xfrm flipV="1">
            <a:off x="1402357" y="4274794"/>
            <a:ext cx="128177" cy="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Rectangle 734">
            <a:extLst>
              <a:ext uri="{FF2B5EF4-FFF2-40B4-BE49-F238E27FC236}">
                <a16:creationId xmlns:a16="http://schemas.microsoft.com/office/drawing/2014/main" id="{BF82C006-18F1-4516-B272-1CC965C6F46B}"/>
              </a:ext>
            </a:extLst>
          </p:cNvPr>
          <p:cNvSpPr/>
          <p:nvPr/>
        </p:nvSpPr>
        <p:spPr>
          <a:xfrm>
            <a:off x="3936938" y="4154342"/>
            <a:ext cx="212405" cy="220580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36" name="Straight Arrow Connector 735">
            <a:extLst>
              <a:ext uri="{FF2B5EF4-FFF2-40B4-BE49-F238E27FC236}">
                <a16:creationId xmlns:a16="http://schemas.microsoft.com/office/drawing/2014/main" id="{DDFBF9CD-FB9F-400A-8550-B0B070E38383}"/>
              </a:ext>
            </a:extLst>
          </p:cNvPr>
          <p:cNvCxnSpPr/>
          <p:nvPr/>
        </p:nvCxnSpPr>
        <p:spPr>
          <a:xfrm>
            <a:off x="4149342" y="427479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" name="Rectangle 736">
            <a:extLst>
              <a:ext uri="{FF2B5EF4-FFF2-40B4-BE49-F238E27FC236}">
                <a16:creationId xmlns:a16="http://schemas.microsoft.com/office/drawing/2014/main" id="{FF1E85FC-DB8F-40A0-AADE-DA7D29A9F4CE}"/>
              </a:ext>
            </a:extLst>
          </p:cNvPr>
          <p:cNvSpPr/>
          <p:nvPr/>
        </p:nvSpPr>
        <p:spPr>
          <a:xfrm>
            <a:off x="4280088" y="4154342"/>
            <a:ext cx="212405" cy="220580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38" name="Straight Arrow Connector 737">
            <a:extLst>
              <a:ext uri="{FF2B5EF4-FFF2-40B4-BE49-F238E27FC236}">
                <a16:creationId xmlns:a16="http://schemas.microsoft.com/office/drawing/2014/main" id="{A678802E-DAC9-4E5C-9A44-088E8DC7AE8A}"/>
              </a:ext>
            </a:extLst>
          </p:cNvPr>
          <p:cNvCxnSpPr/>
          <p:nvPr/>
        </p:nvCxnSpPr>
        <p:spPr>
          <a:xfrm flipV="1">
            <a:off x="4492492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Rectangle 738">
            <a:extLst>
              <a:ext uri="{FF2B5EF4-FFF2-40B4-BE49-F238E27FC236}">
                <a16:creationId xmlns:a16="http://schemas.microsoft.com/office/drawing/2014/main" id="{82CA5887-3555-4EF8-869C-171B22AFB11D}"/>
              </a:ext>
            </a:extLst>
          </p:cNvPr>
          <p:cNvSpPr/>
          <p:nvPr/>
        </p:nvSpPr>
        <p:spPr>
          <a:xfrm>
            <a:off x="4627540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id="{BBE6BF5F-F1FD-4B57-A5D4-F215EF0A951E}"/>
              </a:ext>
            </a:extLst>
          </p:cNvPr>
          <p:cNvCxnSpPr/>
          <p:nvPr/>
        </p:nvCxnSpPr>
        <p:spPr>
          <a:xfrm>
            <a:off x="4851042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Rectangle 740">
            <a:extLst>
              <a:ext uri="{FF2B5EF4-FFF2-40B4-BE49-F238E27FC236}">
                <a16:creationId xmlns:a16="http://schemas.microsoft.com/office/drawing/2014/main" id="{6D9801FD-A434-4F56-B5E4-BBDD47C31AFC}"/>
              </a:ext>
            </a:extLst>
          </p:cNvPr>
          <p:cNvSpPr/>
          <p:nvPr/>
        </p:nvSpPr>
        <p:spPr>
          <a:xfrm>
            <a:off x="4978486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5331FB33-3D66-4BF2-B1C8-CACFFEA72906}"/>
              </a:ext>
            </a:extLst>
          </p:cNvPr>
          <p:cNvCxnSpPr>
            <a:stCxn id="741" idx="2"/>
            <a:endCxn id="743" idx="0"/>
          </p:cNvCxnSpPr>
          <p:nvPr/>
        </p:nvCxnSpPr>
        <p:spPr>
          <a:xfrm>
            <a:off x="5084689" y="4374922"/>
            <a:ext cx="1473" cy="153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465BBDE7-D015-411D-8B5C-D77AEE1F5A8E}"/>
                  </a:ext>
                </a:extLst>
              </p:cNvPr>
              <p:cNvSpPr/>
              <p:nvPr/>
            </p:nvSpPr>
            <p:spPr>
              <a:xfrm>
                <a:off x="4979959" y="452880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465BBDE7-D015-411D-8B5C-D77AEE1F5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59" y="4528808"/>
                <a:ext cx="212405" cy="220580"/>
              </a:xfrm>
              <a:prstGeom prst="rect">
                <a:avLst/>
              </a:prstGeom>
              <a:blipFill>
                <a:blip r:embed="rId12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6EEBB7B4-2C1D-4232-A636-8A8946DE0E1C}"/>
              </a:ext>
            </a:extLst>
          </p:cNvPr>
          <p:cNvCxnSpPr>
            <a:stCxn id="728" idx="3"/>
            <a:endCxn id="743" idx="1"/>
          </p:cNvCxnSpPr>
          <p:nvPr/>
        </p:nvCxnSpPr>
        <p:spPr>
          <a:xfrm flipV="1">
            <a:off x="4845296" y="4639098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id="{F4326B5C-514A-4A05-A6BD-C2FBA97D4920}"/>
              </a:ext>
            </a:extLst>
          </p:cNvPr>
          <p:cNvCxnSpPr/>
          <p:nvPr/>
        </p:nvCxnSpPr>
        <p:spPr>
          <a:xfrm>
            <a:off x="2617211" y="4382820"/>
            <a:ext cx="0" cy="149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id="{F38AA713-55C4-4F67-B5AF-6ECECAA6E761}"/>
              </a:ext>
            </a:extLst>
          </p:cNvPr>
          <p:cNvCxnSpPr/>
          <p:nvPr/>
        </p:nvCxnSpPr>
        <p:spPr>
          <a:xfrm>
            <a:off x="1968734" y="4382820"/>
            <a:ext cx="2316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23A3969D-C460-42AB-98C7-706C19639CA0}"/>
              </a:ext>
            </a:extLst>
          </p:cNvPr>
          <p:cNvCxnSpPr/>
          <p:nvPr/>
        </p:nvCxnSpPr>
        <p:spPr>
          <a:xfrm>
            <a:off x="1634442" y="4382820"/>
            <a:ext cx="0" cy="146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5B8BCC78-2FF8-4381-9B2A-C53D3BB89D4E}"/>
                  </a:ext>
                </a:extLst>
              </p:cNvPr>
              <p:cNvSpPr/>
              <p:nvPr/>
            </p:nvSpPr>
            <p:spPr>
              <a:xfrm>
                <a:off x="858467" y="571587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5B8BCC78-2FF8-4381-9B2A-C53D3BB89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67" y="5715877"/>
                <a:ext cx="212405" cy="220580"/>
              </a:xfrm>
              <a:prstGeom prst="rect">
                <a:avLst/>
              </a:prstGeom>
              <a:blipFill>
                <a:blip r:embed="rId13"/>
                <a:stretch>
                  <a:fillRect l="-10811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9" name="Straight Arrow Connector 748">
            <a:extLst>
              <a:ext uri="{FF2B5EF4-FFF2-40B4-BE49-F238E27FC236}">
                <a16:creationId xmlns:a16="http://schemas.microsoft.com/office/drawing/2014/main" id="{B7C39FD5-21A4-45E4-9E06-B80EDF8DE62C}"/>
              </a:ext>
            </a:extLst>
          </p:cNvPr>
          <p:cNvCxnSpPr/>
          <p:nvPr/>
        </p:nvCxnSpPr>
        <p:spPr>
          <a:xfrm>
            <a:off x="1075483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0" name="Rectangle 749">
            <a:extLst>
              <a:ext uri="{FF2B5EF4-FFF2-40B4-BE49-F238E27FC236}">
                <a16:creationId xmlns:a16="http://schemas.microsoft.com/office/drawing/2014/main" id="{FF0D3FC7-E62D-40A6-BD74-8B84E181FF2C}"/>
              </a:ext>
            </a:extLst>
          </p:cNvPr>
          <p:cNvSpPr/>
          <p:nvPr/>
        </p:nvSpPr>
        <p:spPr>
          <a:xfrm>
            <a:off x="863077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51" name="Straight Arrow Connector 750">
            <a:extLst>
              <a:ext uri="{FF2B5EF4-FFF2-40B4-BE49-F238E27FC236}">
                <a16:creationId xmlns:a16="http://schemas.microsoft.com/office/drawing/2014/main" id="{A6D48B9A-D067-4183-BDCC-02BA5CAC4B83}"/>
              </a:ext>
            </a:extLst>
          </p:cNvPr>
          <p:cNvCxnSpPr>
            <a:stCxn id="750" idx="2"/>
            <a:endCxn id="748" idx="0"/>
          </p:cNvCxnSpPr>
          <p:nvPr/>
        </p:nvCxnSpPr>
        <p:spPr>
          <a:xfrm flipH="1">
            <a:off x="964670" y="5566058"/>
            <a:ext cx="4611" cy="149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2" name="Rectangle 751">
            <a:extLst>
              <a:ext uri="{FF2B5EF4-FFF2-40B4-BE49-F238E27FC236}">
                <a16:creationId xmlns:a16="http://schemas.microsoft.com/office/drawing/2014/main" id="{CFAC459E-5696-43DC-9941-EE73992BB9B3}"/>
              </a:ext>
            </a:extLst>
          </p:cNvPr>
          <p:cNvSpPr/>
          <p:nvPr/>
        </p:nvSpPr>
        <p:spPr>
          <a:xfrm>
            <a:off x="1202925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		</a:t>
            </a:r>
          </a:p>
        </p:txBody>
      </p:sp>
      <p:cxnSp>
        <p:nvCxnSpPr>
          <p:cNvPr id="753" name="Straight Arrow Connector 752">
            <a:extLst>
              <a:ext uri="{FF2B5EF4-FFF2-40B4-BE49-F238E27FC236}">
                <a16:creationId xmlns:a16="http://schemas.microsoft.com/office/drawing/2014/main" id="{FC58E300-6427-444D-B656-53B76397B04A}"/>
              </a:ext>
            </a:extLst>
          </p:cNvPr>
          <p:cNvCxnSpPr>
            <a:stCxn id="752" idx="2"/>
            <a:endCxn id="754" idx="0"/>
          </p:cNvCxnSpPr>
          <p:nvPr/>
        </p:nvCxnSpPr>
        <p:spPr>
          <a:xfrm>
            <a:off x="1309128" y="5566058"/>
            <a:ext cx="1497" cy="149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6D7486D0-A2C0-489C-9E2A-4B03D8E6678F}"/>
                  </a:ext>
                </a:extLst>
              </p:cNvPr>
              <p:cNvSpPr/>
              <p:nvPr/>
            </p:nvSpPr>
            <p:spPr>
              <a:xfrm>
                <a:off x="1204422" y="571587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6D7486D0-A2C0-489C-9E2A-4B03D8E66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422" y="5715877"/>
                <a:ext cx="212405" cy="220580"/>
              </a:xfrm>
              <a:prstGeom prst="rect">
                <a:avLst/>
              </a:prstGeom>
              <a:blipFill>
                <a:blip r:embed="rId14"/>
                <a:stretch>
                  <a:fillRect l="-13889" r="-5556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5" name="Straight Arrow Connector 754">
            <a:extLst>
              <a:ext uri="{FF2B5EF4-FFF2-40B4-BE49-F238E27FC236}">
                <a16:creationId xmlns:a16="http://schemas.microsoft.com/office/drawing/2014/main" id="{1A4C3E13-83D0-4599-862A-326BFE4C1BDF}"/>
              </a:ext>
            </a:extLst>
          </p:cNvPr>
          <p:cNvCxnSpPr>
            <a:stCxn id="748" idx="3"/>
            <a:endCxn id="754" idx="1"/>
          </p:cNvCxnSpPr>
          <p:nvPr/>
        </p:nvCxnSpPr>
        <p:spPr>
          <a:xfrm>
            <a:off x="1070872" y="5826165"/>
            <a:ext cx="133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Straight Arrow Connector 755">
            <a:extLst>
              <a:ext uri="{FF2B5EF4-FFF2-40B4-BE49-F238E27FC236}">
                <a16:creationId xmlns:a16="http://schemas.microsoft.com/office/drawing/2014/main" id="{C8C0A1AF-347E-4C97-B066-6FC887BE3315}"/>
              </a:ext>
            </a:extLst>
          </p:cNvPr>
          <p:cNvCxnSpPr/>
          <p:nvPr/>
        </p:nvCxnSpPr>
        <p:spPr>
          <a:xfrm>
            <a:off x="1415329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" name="Rectangle 756">
            <a:extLst>
              <a:ext uri="{FF2B5EF4-FFF2-40B4-BE49-F238E27FC236}">
                <a16:creationId xmlns:a16="http://schemas.microsoft.com/office/drawing/2014/main" id="{CE52CE18-6FA5-4415-B30C-A53404F4FE86}"/>
              </a:ext>
            </a:extLst>
          </p:cNvPr>
          <p:cNvSpPr/>
          <p:nvPr/>
        </p:nvSpPr>
        <p:spPr>
          <a:xfrm>
            <a:off x="1546073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58" name="Straight Arrow Connector 757">
            <a:extLst>
              <a:ext uri="{FF2B5EF4-FFF2-40B4-BE49-F238E27FC236}">
                <a16:creationId xmlns:a16="http://schemas.microsoft.com/office/drawing/2014/main" id="{182763BD-C1F6-45EE-931F-788AF3BDD5E4}"/>
              </a:ext>
            </a:extLst>
          </p:cNvPr>
          <p:cNvCxnSpPr>
            <a:stCxn id="757" idx="2"/>
            <a:endCxn id="759" idx="0"/>
          </p:cNvCxnSpPr>
          <p:nvPr/>
        </p:nvCxnSpPr>
        <p:spPr>
          <a:xfrm>
            <a:off x="1652277" y="5566058"/>
            <a:ext cx="1497" cy="151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C7A48E73-8625-4F17-BEC7-B9B44D5C878A}"/>
                  </a:ext>
                </a:extLst>
              </p:cNvPr>
              <p:cNvSpPr/>
              <p:nvPr/>
            </p:nvSpPr>
            <p:spPr>
              <a:xfrm>
                <a:off x="1547570" y="571710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C7A48E73-8625-4F17-BEC7-B9B44D5C8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570" y="5717109"/>
                <a:ext cx="212405" cy="220580"/>
              </a:xfrm>
              <a:prstGeom prst="rect">
                <a:avLst/>
              </a:prstGeom>
              <a:blipFill>
                <a:blip r:embed="rId15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0" name="Straight Arrow Connector 759">
            <a:extLst>
              <a:ext uri="{FF2B5EF4-FFF2-40B4-BE49-F238E27FC236}">
                <a16:creationId xmlns:a16="http://schemas.microsoft.com/office/drawing/2014/main" id="{0CCAB760-608C-438B-911D-B71634B3F337}"/>
              </a:ext>
            </a:extLst>
          </p:cNvPr>
          <p:cNvCxnSpPr>
            <a:stCxn id="754" idx="3"/>
            <a:endCxn id="759" idx="1"/>
          </p:cNvCxnSpPr>
          <p:nvPr/>
        </p:nvCxnSpPr>
        <p:spPr>
          <a:xfrm>
            <a:off x="1416827" y="5826165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1" name="Straight Arrow Connector 760">
            <a:extLst>
              <a:ext uri="{FF2B5EF4-FFF2-40B4-BE49-F238E27FC236}">
                <a16:creationId xmlns:a16="http://schemas.microsoft.com/office/drawing/2014/main" id="{350A2F1C-4C0B-4367-9A9A-EF3600D538BD}"/>
              </a:ext>
            </a:extLst>
          </p:cNvPr>
          <p:cNvCxnSpPr/>
          <p:nvPr/>
        </p:nvCxnSpPr>
        <p:spPr>
          <a:xfrm flipV="1">
            <a:off x="1758479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2" name="Rectangle 761">
            <a:extLst>
              <a:ext uri="{FF2B5EF4-FFF2-40B4-BE49-F238E27FC236}">
                <a16:creationId xmlns:a16="http://schemas.microsoft.com/office/drawing/2014/main" id="{27DF208D-9553-4522-8A6A-2B648C6B1EF2}"/>
              </a:ext>
            </a:extLst>
          </p:cNvPr>
          <p:cNvSpPr/>
          <p:nvPr/>
        </p:nvSpPr>
        <p:spPr>
          <a:xfrm>
            <a:off x="1893527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63" name="Straight Arrow Connector 762">
            <a:extLst>
              <a:ext uri="{FF2B5EF4-FFF2-40B4-BE49-F238E27FC236}">
                <a16:creationId xmlns:a16="http://schemas.microsoft.com/office/drawing/2014/main" id="{D6B66882-83F6-42F8-9677-354E4A983136}"/>
              </a:ext>
            </a:extLst>
          </p:cNvPr>
          <p:cNvCxnSpPr>
            <a:stCxn id="762" idx="2"/>
            <a:endCxn id="764" idx="0"/>
          </p:cNvCxnSpPr>
          <p:nvPr/>
        </p:nvCxnSpPr>
        <p:spPr>
          <a:xfrm>
            <a:off x="1999730" y="5566058"/>
            <a:ext cx="1497" cy="1497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9BC866C4-0F60-425E-8198-A638BAE8A0C6}"/>
                  </a:ext>
                </a:extLst>
              </p:cNvPr>
              <p:cNvSpPr/>
              <p:nvPr/>
            </p:nvSpPr>
            <p:spPr>
              <a:xfrm>
                <a:off x="1895024" y="571585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9BC866C4-0F60-425E-8198-A638BAE8A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024" y="5715856"/>
                <a:ext cx="212405" cy="220580"/>
              </a:xfrm>
              <a:prstGeom prst="rect">
                <a:avLst/>
              </a:prstGeom>
              <a:blipFill>
                <a:blip r:embed="rId16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5" name="Straight Arrow Connector 764">
            <a:extLst>
              <a:ext uri="{FF2B5EF4-FFF2-40B4-BE49-F238E27FC236}">
                <a16:creationId xmlns:a16="http://schemas.microsoft.com/office/drawing/2014/main" id="{7F9C8F27-46D0-402E-B945-3CC3CF5EF4A4}"/>
              </a:ext>
            </a:extLst>
          </p:cNvPr>
          <p:cNvCxnSpPr>
            <a:stCxn id="759" idx="3"/>
            <a:endCxn id="764" idx="1"/>
          </p:cNvCxnSpPr>
          <p:nvPr/>
        </p:nvCxnSpPr>
        <p:spPr>
          <a:xfrm flipV="1">
            <a:off x="1759976" y="582614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FB68F595-929C-4356-B419-0A3E9A1F9AB5}"/>
                  </a:ext>
                </a:extLst>
              </p:cNvPr>
              <p:cNvSpPr/>
              <p:nvPr/>
            </p:nvSpPr>
            <p:spPr>
              <a:xfrm>
                <a:off x="3282421" y="571473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FB68F595-929C-4356-B419-0A3E9A1F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21" y="5714735"/>
                <a:ext cx="212405" cy="220580"/>
              </a:xfrm>
              <a:prstGeom prst="rect">
                <a:avLst/>
              </a:prstGeom>
              <a:blipFill>
                <a:blip r:embed="rId17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2DA1E4CF-E910-4871-9957-4E9323D44290}"/>
                  </a:ext>
                </a:extLst>
              </p:cNvPr>
              <p:cNvSpPr/>
              <p:nvPr/>
            </p:nvSpPr>
            <p:spPr>
              <a:xfrm>
                <a:off x="3625570" y="571596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2DA1E4CF-E910-4871-9957-4E9323D44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570" y="5715969"/>
                <a:ext cx="212405" cy="220580"/>
              </a:xfrm>
              <a:prstGeom prst="rect">
                <a:avLst/>
              </a:prstGeom>
              <a:blipFill>
                <a:blip r:embed="rId18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58187BD3-6B07-4907-B5BF-F7BEA4870105}"/>
              </a:ext>
            </a:extLst>
          </p:cNvPr>
          <p:cNvCxnSpPr>
            <a:stCxn id="766" idx="3"/>
            <a:endCxn id="767" idx="1"/>
          </p:cNvCxnSpPr>
          <p:nvPr/>
        </p:nvCxnSpPr>
        <p:spPr>
          <a:xfrm>
            <a:off x="3494825" y="5825025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9" name="Rectangle 768">
                <a:extLst>
                  <a:ext uri="{FF2B5EF4-FFF2-40B4-BE49-F238E27FC236}">
                    <a16:creationId xmlns:a16="http://schemas.microsoft.com/office/drawing/2014/main" id="{CA6F82A2-D7AB-43A6-AF45-1922562E75A5}"/>
                  </a:ext>
                </a:extLst>
              </p:cNvPr>
              <p:cNvSpPr/>
              <p:nvPr/>
            </p:nvSpPr>
            <p:spPr>
              <a:xfrm>
                <a:off x="3977969" y="571851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9" name="Rectangle 768">
                <a:extLst>
                  <a:ext uri="{FF2B5EF4-FFF2-40B4-BE49-F238E27FC236}">
                    <a16:creationId xmlns:a16="http://schemas.microsoft.com/office/drawing/2014/main" id="{CA6F82A2-D7AB-43A6-AF45-1922562E7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969" y="5718514"/>
                <a:ext cx="212405" cy="220580"/>
              </a:xfrm>
              <a:prstGeom prst="rect">
                <a:avLst/>
              </a:prstGeom>
              <a:blipFill>
                <a:blip r:embed="rId19"/>
                <a:stretch>
                  <a:fillRect l="-11111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0" name="Straight Arrow Connector 769">
            <a:extLst>
              <a:ext uri="{FF2B5EF4-FFF2-40B4-BE49-F238E27FC236}">
                <a16:creationId xmlns:a16="http://schemas.microsoft.com/office/drawing/2014/main" id="{B745C854-CEAB-4C25-80C2-009F74A03132}"/>
              </a:ext>
            </a:extLst>
          </p:cNvPr>
          <p:cNvCxnSpPr>
            <a:stCxn id="767" idx="3"/>
          </p:cNvCxnSpPr>
          <p:nvPr/>
        </p:nvCxnSpPr>
        <p:spPr>
          <a:xfrm flipV="1">
            <a:off x="3837975" y="5825005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1" name="Straight Arrow Connector 770">
            <a:extLst>
              <a:ext uri="{FF2B5EF4-FFF2-40B4-BE49-F238E27FC236}">
                <a16:creationId xmlns:a16="http://schemas.microsoft.com/office/drawing/2014/main" id="{CB109E51-B630-4994-8A25-D8D4711850DA}"/>
              </a:ext>
            </a:extLst>
          </p:cNvPr>
          <p:cNvCxnSpPr>
            <a:stCxn id="792" idx="2"/>
            <a:endCxn id="766" idx="0"/>
          </p:cNvCxnSpPr>
          <p:nvPr/>
        </p:nvCxnSpPr>
        <p:spPr>
          <a:xfrm>
            <a:off x="3383274" y="5566058"/>
            <a:ext cx="5351" cy="1486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Arrow Connector 771">
            <a:extLst>
              <a:ext uri="{FF2B5EF4-FFF2-40B4-BE49-F238E27FC236}">
                <a16:creationId xmlns:a16="http://schemas.microsoft.com/office/drawing/2014/main" id="{E7DDE574-EC6B-4BC2-B7E9-F05C89EB2057}"/>
              </a:ext>
            </a:extLst>
          </p:cNvPr>
          <p:cNvCxnSpPr>
            <a:stCxn id="794" idx="2"/>
            <a:endCxn id="767" idx="0"/>
          </p:cNvCxnSpPr>
          <p:nvPr/>
        </p:nvCxnSpPr>
        <p:spPr>
          <a:xfrm>
            <a:off x="3726423" y="5566058"/>
            <a:ext cx="5351" cy="149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Arrow Connector 787">
            <a:extLst>
              <a:ext uri="{FF2B5EF4-FFF2-40B4-BE49-F238E27FC236}">
                <a16:creationId xmlns:a16="http://schemas.microsoft.com/office/drawing/2014/main" id="{A43D6FFD-AB95-4F13-9E5F-8C824185872C}"/>
              </a:ext>
            </a:extLst>
          </p:cNvPr>
          <p:cNvCxnSpPr>
            <a:stCxn id="796" idx="2"/>
            <a:endCxn id="769" idx="0"/>
          </p:cNvCxnSpPr>
          <p:nvPr/>
        </p:nvCxnSpPr>
        <p:spPr>
          <a:xfrm>
            <a:off x="4078822" y="5566058"/>
            <a:ext cx="5351" cy="1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Arrow Connector 789">
            <a:extLst>
              <a:ext uri="{FF2B5EF4-FFF2-40B4-BE49-F238E27FC236}">
                <a16:creationId xmlns:a16="http://schemas.microsoft.com/office/drawing/2014/main" id="{EC45F4E8-DC29-4877-BEF1-458713C643BE}"/>
              </a:ext>
            </a:extLst>
          </p:cNvPr>
          <p:cNvCxnSpPr/>
          <p:nvPr/>
        </p:nvCxnSpPr>
        <p:spPr>
          <a:xfrm flipV="1">
            <a:off x="3150032" y="5452547"/>
            <a:ext cx="127037" cy="17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165E7C35-D903-41E0-A554-D4501B590F1C}"/>
              </a:ext>
            </a:extLst>
          </p:cNvPr>
          <p:cNvCxnSpPr>
            <a:endCxn id="766" idx="1"/>
          </p:cNvCxnSpPr>
          <p:nvPr/>
        </p:nvCxnSpPr>
        <p:spPr>
          <a:xfrm flipV="1">
            <a:off x="3146125" y="5825025"/>
            <a:ext cx="136296" cy="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 791">
            <a:extLst>
              <a:ext uri="{FF2B5EF4-FFF2-40B4-BE49-F238E27FC236}">
                <a16:creationId xmlns:a16="http://schemas.microsoft.com/office/drawing/2014/main" id="{4C98AD95-4FDE-41B1-88A7-E4112C343F30}"/>
              </a:ext>
            </a:extLst>
          </p:cNvPr>
          <p:cNvSpPr/>
          <p:nvPr/>
        </p:nvSpPr>
        <p:spPr>
          <a:xfrm>
            <a:off x="3277071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93" name="Straight Arrow Connector 792">
            <a:extLst>
              <a:ext uri="{FF2B5EF4-FFF2-40B4-BE49-F238E27FC236}">
                <a16:creationId xmlns:a16="http://schemas.microsoft.com/office/drawing/2014/main" id="{DD76D384-224F-494A-87DB-E979D21491C1}"/>
              </a:ext>
            </a:extLst>
          </p:cNvPr>
          <p:cNvCxnSpPr/>
          <p:nvPr/>
        </p:nvCxnSpPr>
        <p:spPr>
          <a:xfrm>
            <a:off x="3489473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4" name="Rectangle 793">
            <a:extLst>
              <a:ext uri="{FF2B5EF4-FFF2-40B4-BE49-F238E27FC236}">
                <a16:creationId xmlns:a16="http://schemas.microsoft.com/office/drawing/2014/main" id="{45F8D679-E0DD-47EF-9E18-FAFCBAC6D795}"/>
              </a:ext>
            </a:extLst>
          </p:cNvPr>
          <p:cNvSpPr/>
          <p:nvPr/>
        </p:nvSpPr>
        <p:spPr>
          <a:xfrm>
            <a:off x="3620219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95" name="Straight Arrow Connector 794">
            <a:extLst>
              <a:ext uri="{FF2B5EF4-FFF2-40B4-BE49-F238E27FC236}">
                <a16:creationId xmlns:a16="http://schemas.microsoft.com/office/drawing/2014/main" id="{3870276A-4C23-48B4-923E-00EA1D9618DF}"/>
              </a:ext>
            </a:extLst>
          </p:cNvPr>
          <p:cNvCxnSpPr/>
          <p:nvPr/>
        </p:nvCxnSpPr>
        <p:spPr>
          <a:xfrm flipV="1">
            <a:off x="3832623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9A83900-5441-45F8-88FA-FF434BD14394}"/>
              </a:ext>
            </a:extLst>
          </p:cNvPr>
          <p:cNvSpPr/>
          <p:nvPr/>
        </p:nvSpPr>
        <p:spPr>
          <a:xfrm>
            <a:off x="3972619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97" name="Straight Arrow Connector 796">
            <a:extLst>
              <a:ext uri="{FF2B5EF4-FFF2-40B4-BE49-F238E27FC236}">
                <a16:creationId xmlns:a16="http://schemas.microsoft.com/office/drawing/2014/main" id="{18BB6465-E1AE-43D8-86F2-BA054B38E111}"/>
              </a:ext>
            </a:extLst>
          </p:cNvPr>
          <p:cNvCxnSpPr/>
          <p:nvPr/>
        </p:nvCxnSpPr>
        <p:spPr>
          <a:xfrm>
            <a:off x="4196122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8" name="Rectangle 797">
            <a:extLst>
              <a:ext uri="{FF2B5EF4-FFF2-40B4-BE49-F238E27FC236}">
                <a16:creationId xmlns:a16="http://schemas.microsoft.com/office/drawing/2014/main" id="{954F2559-640D-4620-9EF0-B921CFB2440D}"/>
              </a:ext>
            </a:extLst>
          </p:cNvPr>
          <p:cNvSpPr/>
          <p:nvPr/>
        </p:nvSpPr>
        <p:spPr>
          <a:xfrm>
            <a:off x="4323564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99" name="Straight Arrow Connector 798">
            <a:extLst>
              <a:ext uri="{FF2B5EF4-FFF2-40B4-BE49-F238E27FC236}">
                <a16:creationId xmlns:a16="http://schemas.microsoft.com/office/drawing/2014/main" id="{72C5AC15-3CE9-43DF-A452-A4D21BAA105B}"/>
              </a:ext>
            </a:extLst>
          </p:cNvPr>
          <p:cNvCxnSpPr>
            <a:stCxn id="798" idx="2"/>
            <a:endCxn id="800" idx="0"/>
          </p:cNvCxnSpPr>
          <p:nvPr/>
        </p:nvCxnSpPr>
        <p:spPr>
          <a:xfrm>
            <a:off x="4429767" y="5566058"/>
            <a:ext cx="1473" cy="150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911736CE-80DC-436F-BBCD-2B88FDFC1B4D}"/>
                  </a:ext>
                </a:extLst>
              </p:cNvPr>
              <p:cNvSpPr/>
              <p:nvPr/>
            </p:nvSpPr>
            <p:spPr>
              <a:xfrm>
                <a:off x="4325037" y="571664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911736CE-80DC-436F-BBCD-2B88FDFC1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37" y="5716644"/>
                <a:ext cx="212405" cy="220580"/>
              </a:xfrm>
              <a:prstGeom prst="rect">
                <a:avLst/>
              </a:prstGeom>
              <a:blipFill>
                <a:blip r:embed="rId20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1" name="Straight Arrow Connector 800">
            <a:extLst>
              <a:ext uri="{FF2B5EF4-FFF2-40B4-BE49-F238E27FC236}">
                <a16:creationId xmlns:a16="http://schemas.microsoft.com/office/drawing/2014/main" id="{6CAF8DFE-8BAA-4387-8B11-07A0D2D0BA71}"/>
              </a:ext>
            </a:extLst>
          </p:cNvPr>
          <p:cNvCxnSpPr>
            <a:stCxn id="769" idx="3"/>
            <a:endCxn id="800" idx="1"/>
          </p:cNvCxnSpPr>
          <p:nvPr/>
        </p:nvCxnSpPr>
        <p:spPr>
          <a:xfrm flipV="1">
            <a:off x="4190375" y="5826934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Oval 801">
            <a:extLst>
              <a:ext uri="{FF2B5EF4-FFF2-40B4-BE49-F238E27FC236}">
                <a16:creationId xmlns:a16="http://schemas.microsoft.com/office/drawing/2014/main" id="{FB0F31C8-011E-4221-A1CB-B5A517229B5B}"/>
              </a:ext>
            </a:extLst>
          </p:cNvPr>
          <p:cNvSpPr/>
          <p:nvPr/>
        </p:nvSpPr>
        <p:spPr>
          <a:xfrm>
            <a:off x="4205215" y="4847945"/>
            <a:ext cx="80224" cy="96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03" name="Oval 802">
            <a:extLst>
              <a:ext uri="{FF2B5EF4-FFF2-40B4-BE49-F238E27FC236}">
                <a16:creationId xmlns:a16="http://schemas.microsoft.com/office/drawing/2014/main" id="{05CAE784-890A-46C7-B199-EDCD5A6302AF}"/>
              </a:ext>
            </a:extLst>
          </p:cNvPr>
          <p:cNvSpPr/>
          <p:nvPr/>
        </p:nvSpPr>
        <p:spPr>
          <a:xfrm>
            <a:off x="4205215" y="4997632"/>
            <a:ext cx="80224" cy="96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04" name="Oval 803">
            <a:extLst>
              <a:ext uri="{FF2B5EF4-FFF2-40B4-BE49-F238E27FC236}">
                <a16:creationId xmlns:a16="http://schemas.microsoft.com/office/drawing/2014/main" id="{EA207E09-D798-468D-8A06-E8991DF86C88}"/>
              </a:ext>
            </a:extLst>
          </p:cNvPr>
          <p:cNvSpPr/>
          <p:nvPr/>
        </p:nvSpPr>
        <p:spPr>
          <a:xfrm>
            <a:off x="4205215" y="5147317"/>
            <a:ext cx="80224" cy="96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805" name="Straight Arrow Connector 804">
            <a:extLst>
              <a:ext uri="{FF2B5EF4-FFF2-40B4-BE49-F238E27FC236}">
                <a16:creationId xmlns:a16="http://schemas.microsoft.com/office/drawing/2014/main" id="{019A0A9D-7DA9-41A5-9D04-819A592B95CF}"/>
              </a:ext>
            </a:extLst>
          </p:cNvPr>
          <p:cNvCxnSpPr/>
          <p:nvPr/>
        </p:nvCxnSpPr>
        <p:spPr>
          <a:xfrm>
            <a:off x="2113134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Rectangle 805">
            <a:extLst>
              <a:ext uri="{FF2B5EF4-FFF2-40B4-BE49-F238E27FC236}">
                <a16:creationId xmlns:a16="http://schemas.microsoft.com/office/drawing/2014/main" id="{6C3D4BFA-1BA6-4ADC-A3BE-1359A07E0D0C}"/>
              </a:ext>
            </a:extLst>
          </p:cNvPr>
          <p:cNvSpPr/>
          <p:nvPr/>
        </p:nvSpPr>
        <p:spPr>
          <a:xfrm>
            <a:off x="2240576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07" name="Straight Arrow Connector 806">
            <a:extLst>
              <a:ext uri="{FF2B5EF4-FFF2-40B4-BE49-F238E27FC236}">
                <a16:creationId xmlns:a16="http://schemas.microsoft.com/office/drawing/2014/main" id="{DA8041E9-574D-43DA-8FFF-515A1D132320}"/>
              </a:ext>
            </a:extLst>
          </p:cNvPr>
          <p:cNvCxnSpPr>
            <a:stCxn id="806" idx="2"/>
            <a:endCxn id="808" idx="0"/>
          </p:cNvCxnSpPr>
          <p:nvPr/>
        </p:nvCxnSpPr>
        <p:spPr>
          <a:xfrm>
            <a:off x="2346779" y="5566058"/>
            <a:ext cx="1497" cy="150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2697EB3D-4A25-4386-BA21-71B34862BC70}"/>
                  </a:ext>
                </a:extLst>
              </p:cNvPr>
              <p:cNvSpPr/>
              <p:nvPr/>
            </p:nvSpPr>
            <p:spPr>
              <a:xfrm>
                <a:off x="2242073" y="571681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2697EB3D-4A25-4386-BA21-71B34862B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073" y="5716815"/>
                <a:ext cx="212405" cy="220580"/>
              </a:xfrm>
              <a:prstGeom prst="rect">
                <a:avLst/>
              </a:prstGeom>
              <a:blipFill>
                <a:blip r:embed="rId21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9" name="Straight Arrow Connector 808">
            <a:extLst>
              <a:ext uri="{FF2B5EF4-FFF2-40B4-BE49-F238E27FC236}">
                <a16:creationId xmlns:a16="http://schemas.microsoft.com/office/drawing/2014/main" id="{7043AA40-63EB-4178-AEBB-C87405E4F4FE}"/>
              </a:ext>
            </a:extLst>
          </p:cNvPr>
          <p:cNvCxnSpPr>
            <a:endCxn id="808" idx="1"/>
          </p:cNvCxnSpPr>
          <p:nvPr/>
        </p:nvCxnSpPr>
        <p:spPr>
          <a:xfrm>
            <a:off x="2108523" y="5827104"/>
            <a:ext cx="133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2D855128-0EDB-4D3F-B5B7-C88152721BED}"/>
              </a:ext>
            </a:extLst>
          </p:cNvPr>
          <p:cNvCxnSpPr/>
          <p:nvPr/>
        </p:nvCxnSpPr>
        <p:spPr>
          <a:xfrm>
            <a:off x="2452980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21A19663-706B-41DE-AC59-756F51C3BAAF}"/>
              </a:ext>
            </a:extLst>
          </p:cNvPr>
          <p:cNvSpPr/>
          <p:nvPr/>
        </p:nvSpPr>
        <p:spPr>
          <a:xfrm>
            <a:off x="2583725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12" name="Straight Arrow Connector 811">
            <a:extLst>
              <a:ext uri="{FF2B5EF4-FFF2-40B4-BE49-F238E27FC236}">
                <a16:creationId xmlns:a16="http://schemas.microsoft.com/office/drawing/2014/main" id="{4B20987A-3346-4780-A755-1787F5BA03C3}"/>
              </a:ext>
            </a:extLst>
          </p:cNvPr>
          <p:cNvCxnSpPr>
            <a:stCxn id="811" idx="2"/>
            <a:endCxn id="813" idx="0"/>
          </p:cNvCxnSpPr>
          <p:nvPr/>
        </p:nvCxnSpPr>
        <p:spPr>
          <a:xfrm>
            <a:off x="2689928" y="5566058"/>
            <a:ext cx="1497" cy="151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75BC4C89-EDF1-406F-BBD2-BC839FFFC2A0}"/>
                  </a:ext>
                </a:extLst>
              </p:cNvPr>
              <p:cNvSpPr/>
              <p:nvPr/>
            </p:nvSpPr>
            <p:spPr>
              <a:xfrm>
                <a:off x="2585222" y="571804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75BC4C89-EDF1-406F-BBD2-BC839FFFC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22" y="5718048"/>
                <a:ext cx="212405" cy="220580"/>
              </a:xfrm>
              <a:prstGeom prst="rect">
                <a:avLst/>
              </a:prstGeom>
              <a:blipFill>
                <a:blip r:embed="rId22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4" name="Straight Arrow Connector 813">
            <a:extLst>
              <a:ext uri="{FF2B5EF4-FFF2-40B4-BE49-F238E27FC236}">
                <a16:creationId xmlns:a16="http://schemas.microsoft.com/office/drawing/2014/main" id="{0B176174-2340-4036-AC2C-7D74EE59867D}"/>
              </a:ext>
            </a:extLst>
          </p:cNvPr>
          <p:cNvCxnSpPr>
            <a:stCxn id="808" idx="3"/>
            <a:endCxn id="813" idx="1"/>
          </p:cNvCxnSpPr>
          <p:nvPr/>
        </p:nvCxnSpPr>
        <p:spPr>
          <a:xfrm>
            <a:off x="2454478" y="582710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Arrow Connector 814">
            <a:extLst>
              <a:ext uri="{FF2B5EF4-FFF2-40B4-BE49-F238E27FC236}">
                <a16:creationId xmlns:a16="http://schemas.microsoft.com/office/drawing/2014/main" id="{195D3001-E9B2-4690-A1DD-C2B14D73B1F9}"/>
              </a:ext>
            </a:extLst>
          </p:cNvPr>
          <p:cNvCxnSpPr/>
          <p:nvPr/>
        </p:nvCxnSpPr>
        <p:spPr>
          <a:xfrm flipV="1">
            <a:off x="2796130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6" name="Rectangle 815">
            <a:extLst>
              <a:ext uri="{FF2B5EF4-FFF2-40B4-BE49-F238E27FC236}">
                <a16:creationId xmlns:a16="http://schemas.microsoft.com/office/drawing/2014/main" id="{FF37C637-EA15-43A9-98D8-C567FF93E8A9}"/>
              </a:ext>
            </a:extLst>
          </p:cNvPr>
          <p:cNvSpPr/>
          <p:nvPr/>
        </p:nvSpPr>
        <p:spPr>
          <a:xfrm>
            <a:off x="2931178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17" name="Straight Arrow Connector 816">
            <a:extLst>
              <a:ext uri="{FF2B5EF4-FFF2-40B4-BE49-F238E27FC236}">
                <a16:creationId xmlns:a16="http://schemas.microsoft.com/office/drawing/2014/main" id="{91FA5B1F-CA5D-48AD-B310-1EDFFC049831}"/>
              </a:ext>
            </a:extLst>
          </p:cNvPr>
          <p:cNvCxnSpPr>
            <a:stCxn id="816" idx="2"/>
            <a:endCxn id="818" idx="0"/>
          </p:cNvCxnSpPr>
          <p:nvPr/>
        </p:nvCxnSpPr>
        <p:spPr>
          <a:xfrm>
            <a:off x="3037382" y="5566058"/>
            <a:ext cx="1497" cy="150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12EC6468-8C32-4AC9-ADAB-7A761BDEF4A6}"/>
                  </a:ext>
                </a:extLst>
              </p:cNvPr>
              <p:cNvSpPr/>
              <p:nvPr/>
            </p:nvSpPr>
            <p:spPr>
              <a:xfrm>
                <a:off x="2932675" y="571679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12EC6468-8C32-4AC9-ADAB-7A761BDEF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75" y="5716795"/>
                <a:ext cx="212405" cy="220580"/>
              </a:xfrm>
              <a:prstGeom prst="rect">
                <a:avLst/>
              </a:prstGeom>
              <a:blipFill>
                <a:blip r:embed="rId23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9" name="Straight Arrow Connector 818">
            <a:extLst>
              <a:ext uri="{FF2B5EF4-FFF2-40B4-BE49-F238E27FC236}">
                <a16:creationId xmlns:a16="http://schemas.microsoft.com/office/drawing/2014/main" id="{21D79E48-9D50-4127-83FC-12B11C12C9AB}"/>
              </a:ext>
            </a:extLst>
          </p:cNvPr>
          <p:cNvCxnSpPr>
            <a:stCxn id="813" idx="3"/>
            <a:endCxn id="818" idx="1"/>
          </p:cNvCxnSpPr>
          <p:nvPr/>
        </p:nvCxnSpPr>
        <p:spPr>
          <a:xfrm flipV="1">
            <a:off x="2797627" y="5827085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Arrow Connector 819">
            <a:extLst>
              <a:ext uri="{FF2B5EF4-FFF2-40B4-BE49-F238E27FC236}">
                <a16:creationId xmlns:a16="http://schemas.microsoft.com/office/drawing/2014/main" id="{E78DE954-67CA-46D0-AC06-E2FEFD760CD6}"/>
              </a:ext>
            </a:extLst>
          </p:cNvPr>
          <p:cNvCxnSpPr/>
          <p:nvPr/>
        </p:nvCxnSpPr>
        <p:spPr>
          <a:xfrm>
            <a:off x="4539379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" name="Rectangle 820">
            <a:extLst>
              <a:ext uri="{FF2B5EF4-FFF2-40B4-BE49-F238E27FC236}">
                <a16:creationId xmlns:a16="http://schemas.microsoft.com/office/drawing/2014/main" id="{267DAA56-E394-415B-BDCA-B8E9279277D5}"/>
              </a:ext>
            </a:extLst>
          </p:cNvPr>
          <p:cNvSpPr/>
          <p:nvPr/>
        </p:nvSpPr>
        <p:spPr>
          <a:xfrm>
            <a:off x="4666821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22" name="Straight Arrow Connector 821">
            <a:extLst>
              <a:ext uri="{FF2B5EF4-FFF2-40B4-BE49-F238E27FC236}">
                <a16:creationId xmlns:a16="http://schemas.microsoft.com/office/drawing/2014/main" id="{DE62FB6B-8A37-4D9D-94B3-A7AA94C53FE1}"/>
              </a:ext>
            </a:extLst>
          </p:cNvPr>
          <p:cNvCxnSpPr>
            <a:stCxn id="821" idx="2"/>
            <a:endCxn id="823" idx="0"/>
          </p:cNvCxnSpPr>
          <p:nvPr/>
        </p:nvCxnSpPr>
        <p:spPr>
          <a:xfrm>
            <a:off x="4773024" y="5566058"/>
            <a:ext cx="0" cy="158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B344C82F-62CA-45DB-8E08-4164F02453F5}"/>
                  </a:ext>
                </a:extLst>
              </p:cNvPr>
              <p:cNvSpPr/>
              <p:nvPr/>
            </p:nvSpPr>
            <p:spPr>
              <a:xfrm>
                <a:off x="4666821" y="572479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B344C82F-62CA-45DB-8E08-4164F0245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21" y="5724791"/>
                <a:ext cx="212405" cy="220580"/>
              </a:xfrm>
              <a:prstGeom prst="rect">
                <a:avLst/>
              </a:prstGeom>
              <a:blipFill>
                <a:blip r:embed="rId24"/>
                <a:stretch>
                  <a:fillRect l="-13889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4" name="Straight Arrow Connector 823">
            <a:extLst>
              <a:ext uri="{FF2B5EF4-FFF2-40B4-BE49-F238E27FC236}">
                <a16:creationId xmlns:a16="http://schemas.microsoft.com/office/drawing/2014/main" id="{F6E96580-101C-45AF-8AAE-53814F9ED6B1}"/>
              </a:ext>
            </a:extLst>
          </p:cNvPr>
          <p:cNvCxnSpPr>
            <a:endCxn id="823" idx="1"/>
          </p:cNvCxnSpPr>
          <p:nvPr/>
        </p:nvCxnSpPr>
        <p:spPr>
          <a:xfrm>
            <a:off x="4534779" y="5835080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Arrow Connector 824">
            <a:extLst>
              <a:ext uri="{FF2B5EF4-FFF2-40B4-BE49-F238E27FC236}">
                <a16:creationId xmlns:a16="http://schemas.microsoft.com/office/drawing/2014/main" id="{11C5E80B-129B-4EC7-AF08-D6907E71AC93}"/>
              </a:ext>
            </a:extLst>
          </p:cNvPr>
          <p:cNvCxnSpPr/>
          <p:nvPr/>
        </p:nvCxnSpPr>
        <p:spPr>
          <a:xfrm>
            <a:off x="4884964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6" name="Rectangle 825">
            <a:extLst>
              <a:ext uri="{FF2B5EF4-FFF2-40B4-BE49-F238E27FC236}">
                <a16:creationId xmlns:a16="http://schemas.microsoft.com/office/drawing/2014/main" id="{97A82F38-5BB8-40E5-B083-F78E4D3D5C6A}"/>
              </a:ext>
            </a:extLst>
          </p:cNvPr>
          <p:cNvSpPr/>
          <p:nvPr/>
        </p:nvSpPr>
        <p:spPr>
          <a:xfrm>
            <a:off x="5012408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27" name="Straight Arrow Connector 826">
            <a:extLst>
              <a:ext uri="{FF2B5EF4-FFF2-40B4-BE49-F238E27FC236}">
                <a16:creationId xmlns:a16="http://schemas.microsoft.com/office/drawing/2014/main" id="{1B41E2E9-7304-418F-AE2C-7D29A724E209}"/>
              </a:ext>
            </a:extLst>
          </p:cNvPr>
          <p:cNvCxnSpPr>
            <a:stCxn id="826" idx="2"/>
            <a:endCxn id="828" idx="0"/>
          </p:cNvCxnSpPr>
          <p:nvPr/>
        </p:nvCxnSpPr>
        <p:spPr>
          <a:xfrm>
            <a:off x="5118611" y="5566058"/>
            <a:ext cx="0" cy="158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7332DDC3-9611-46D5-8FB6-A553FD537F48}"/>
                  </a:ext>
                </a:extLst>
              </p:cNvPr>
              <p:cNvSpPr/>
              <p:nvPr/>
            </p:nvSpPr>
            <p:spPr>
              <a:xfrm>
                <a:off x="5012408" y="572487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7332DDC3-9611-46D5-8FB6-A553FD537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408" y="5724878"/>
                <a:ext cx="212405" cy="220580"/>
              </a:xfrm>
              <a:prstGeom prst="rect">
                <a:avLst/>
              </a:prstGeom>
              <a:blipFill>
                <a:blip r:embed="rId25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9" name="Straight Arrow Connector 828">
            <a:extLst>
              <a:ext uri="{FF2B5EF4-FFF2-40B4-BE49-F238E27FC236}">
                <a16:creationId xmlns:a16="http://schemas.microsoft.com/office/drawing/2014/main" id="{CECF001B-FEBE-451E-BB03-80DFBD0BD9F8}"/>
              </a:ext>
            </a:extLst>
          </p:cNvPr>
          <p:cNvCxnSpPr>
            <a:endCxn id="828" idx="1"/>
          </p:cNvCxnSpPr>
          <p:nvPr/>
        </p:nvCxnSpPr>
        <p:spPr>
          <a:xfrm>
            <a:off x="4880366" y="5835168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2A2A5772-5ECB-4646-83B4-07190BFB06CB}"/>
                  </a:ext>
                </a:extLst>
              </p:cNvPr>
              <p:cNvSpPr/>
              <p:nvPr/>
            </p:nvSpPr>
            <p:spPr>
              <a:xfrm>
                <a:off x="6056688" y="571704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2A2A5772-5ECB-4646-83B4-07190BFB0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88" y="5717041"/>
                <a:ext cx="212405" cy="220580"/>
              </a:xfrm>
              <a:prstGeom prst="rect">
                <a:avLst/>
              </a:prstGeom>
              <a:blipFill>
                <a:blip r:embed="rId26"/>
                <a:stretch>
                  <a:fillRect l="-13889" r="-8333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613FE691-886F-4418-BFE6-5BE23E5F7188}"/>
                  </a:ext>
                </a:extLst>
              </p:cNvPr>
              <p:cNvSpPr/>
              <p:nvPr/>
            </p:nvSpPr>
            <p:spPr>
              <a:xfrm>
                <a:off x="6399837" y="571827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613FE691-886F-4418-BFE6-5BE23E5F7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837" y="5718274"/>
                <a:ext cx="212405" cy="220580"/>
              </a:xfrm>
              <a:prstGeom prst="rect">
                <a:avLst/>
              </a:prstGeom>
              <a:blipFill>
                <a:blip r:embed="rId27"/>
                <a:stretch>
                  <a:fillRect l="-10811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2" name="Straight Arrow Connector 831">
            <a:extLst>
              <a:ext uri="{FF2B5EF4-FFF2-40B4-BE49-F238E27FC236}">
                <a16:creationId xmlns:a16="http://schemas.microsoft.com/office/drawing/2014/main" id="{024FCE7C-99B3-4F1A-99C2-1C800E609963}"/>
              </a:ext>
            </a:extLst>
          </p:cNvPr>
          <p:cNvCxnSpPr>
            <a:stCxn id="830" idx="3"/>
            <a:endCxn id="831" idx="1"/>
          </p:cNvCxnSpPr>
          <p:nvPr/>
        </p:nvCxnSpPr>
        <p:spPr>
          <a:xfrm>
            <a:off x="6269092" y="5827330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948EC1BB-A37F-4934-A3D0-D4AFFDFE6406}"/>
                  </a:ext>
                </a:extLst>
              </p:cNvPr>
              <p:cNvSpPr/>
              <p:nvPr/>
            </p:nvSpPr>
            <p:spPr>
              <a:xfrm>
                <a:off x="6752237" y="572082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948EC1BB-A37F-4934-A3D0-D4AFFDFE6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37" y="5720820"/>
                <a:ext cx="212405" cy="220580"/>
              </a:xfrm>
              <a:prstGeom prst="rect">
                <a:avLst/>
              </a:prstGeom>
              <a:blipFill>
                <a:blip r:embed="rId28"/>
                <a:stretch>
                  <a:fillRect l="-11111" r="-8333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4" name="Straight Arrow Connector 833">
            <a:extLst>
              <a:ext uri="{FF2B5EF4-FFF2-40B4-BE49-F238E27FC236}">
                <a16:creationId xmlns:a16="http://schemas.microsoft.com/office/drawing/2014/main" id="{DF4C5825-BD1F-477D-A758-B6F7A391A311}"/>
              </a:ext>
            </a:extLst>
          </p:cNvPr>
          <p:cNvCxnSpPr>
            <a:stCxn id="831" idx="3"/>
          </p:cNvCxnSpPr>
          <p:nvPr/>
        </p:nvCxnSpPr>
        <p:spPr>
          <a:xfrm flipV="1">
            <a:off x="6612242" y="582731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Arrow Connector 834">
            <a:extLst>
              <a:ext uri="{FF2B5EF4-FFF2-40B4-BE49-F238E27FC236}">
                <a16:creationId xmlns:a16="http://schemas.microsoft.com/office/drawing/2014/main" id="{F28C5B7D-0923-4034-96A5-580BC97D6E13}"/>
              </a:ext>
            </a:extLst>
          </p:cNvPr>
          <p:cNvCxnSpPr>
            <a:stCxn id="840" idx="2"/>
            <a:endCxn id="830" idx="0"/>
          </p:cNvCxnSpPr>
          <p:nvPr/>
        </p:nvCxnSpPr>
        <p:spPr>
          <a:xfrm>
            <a:off x="6157541" y="5566058"/>
            <a:ext cx="5351" cy="150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Arrow Connector 835">
            <a:extLst>
              <a:ext uri="{FF2B5EF4-FFF2-40B4-BE49-F238E27FC236}">
                <a16:creationId xmlns:a16="http://schemas.microsoft.com/office/drawing/2014/main" id="{5E17A015-168F-4F1F-8546-3C75FB3B2A0F}"/>
              </a:ext>
            </a:extLst>
          </p:cNvPr>
          <p:cNvCxnSpPr>
            <a:stCxn id="842" idx="2"/>
            <a:endCxn id="831" idx="0"/>
          </p:cNvCxnSpPr>
          <p:nvPr/>
        </p:nvCxnSpPr>
        <p:spPr>
          <a:xfrm>
            <a:off x="6500690" y="5566058"/>
            <a:ext cx="5351" cy="152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Arrow Connector 836">
            <a:extLst>
              <a:ext uri="{FF2B5EF4-FFF2-40B4-BE49-F238E27FC236}">
                <a16:creationId xmlns:a16="http://schemas.microsoft.com/office/drawing/2014/main" id="{01603347-18AC-480C-862F-2AAF9A48B09B}"/>
              </a:ext>
            </a:extLst>
          </p:cNvPr>
          <p:cNvCxnSpPr>
            <a:stCxn id="844" idx="2"/>
            <a:endCxn id="833" idx="0"/>
          </p:cNvCxnSpPr>
          <p:nvPr/>
        </p:nvCxnSpPr>
        <p:spPr>
          <a:xfrm>
            <a:off x="6853089" y="5566058"/>
            <a:ext cx="5351" cy="154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Arrow Connector 837">
            <a:extLst>
              <a:ext uri="{FF2B5EF4-FFF2-40B4-BE49-F238E27FC236}">
                <a16:creationId xmlns:a16="http://schemas.microsoft.com/office/drawing/2014/main" id="{9A3C5967-3109-4FFD-9269-746C6A22E9E9}"/>
              </a:ext>
            </a:extLst>
          </p:cNvPr>
          <p:cNvCxnSpPr/>
          <p:nvPr/>
        </p:nvCxnSpPr>
        <p:spPr>
          <a:xfrm flipV="1">
            <a:off x="5924299" y="5452547"/>
            <a:ext cx="127037" cy="17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Arrow Connector 838">
            <a:extLst>
              <a:ext uri="{FF2B5EF4-FFF2-40B4-BE49-F238E27FC236}">
                <a16:creationId xmlns:a16="http://schemas.microsoft.com/office/drawing/2014/main" id="{256F6275-5324-480E-9A88-3E3AE33CF746}"/>
              </a:ext>
            </a:extLst>
          </p:cNvPr>
          <p:cNvCxnSpPr>
            <a:endCxn id="830" idx="1"/>
          </p:cNvCxnSpPr>
          <p:nvPr/>
        </p:nvCxnSpPr>
        <p:spPr>
          <a:xfrm flipV="1">
            <a:off x="5920392" y="5827330"/>
            <a:ext cx="136296" cy="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0" name="Rectangle 839">
            <a:extLst>
              <a:ext uri="{FF2B5EF4-FFF2-40B4-BE49-F238E27FC236}">
                <a16:creationId xmlns:a16="http://schemas.microsoft.com/office/drawing/2014/main" id="{5CF4F57E-8159-4912-80AD-494A15542923}"/>
              </a:ext>
            </a:extLst>
          </p:cNvPr>
          <p:cNvSpPr/>
          <p:nvPr/>
        </p:nvSpPr>
        <p:spPr>
          <a:xfrm>
            <a:off x="6051338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41" name="Straight Arrow Connector 840">
            <a:extLst>
              <a:ext uri="{FF2B5EF4-FFF2-40B4-BE49-F238E27FC236}">
                <a16:creationId xmlns:a16="http://schemas.microsoft.com/office/drawing/2014/main" id="{2CDC206A-B2B4-4D88-805A-DE1A2CD567D2}"/>
              </a:ext>
            </a:extLst>
          </p:cNvPr>
          <p:cNvCxnSpPr/>
          <p:nvPr/>
        </p:nvCxnSpPr>
        <p:spPr>
          <a:xfrm>
            <a:off x="6263740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2" name="Rectangle 841">
            <a:extLst>
              <a:ext uri="{FF2B5EF4-FFF2-40B4-BE49-F238E27FC236}">
                <a16:creationId xmlns:a16="http://schemas.microsoft.com/office/drawing/2014/main" id="{4B94C6A6-D59A-4F17-9F4C-AD8BE3A775BE}"/>
              </a:ext>
            </a:extLst>
          </p:cNvPr>
          <p:cNvSpPr/>
          <p:nvPr/>
        </p:nvSpPr>
        <p:spPr>
          <a:xfrm>
            <a:off x="6394486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43" name="Straight Arrow Connector 842">
            <a:extLst>
              <a:ext uri="{FF2B5EF4-FFF2-40B4-BE49-F238E27FC236}">
                <a16:creationId xmlns:a16="http://schemas.microsoft.com/office/drawing/2014/main" id="{4D24A058-7419-49BD-AA70-2CB9B1CB5052}"/>
              </a:ext>
            </a:extLst>
          </p:cNvPr>
          <p:cNvCxnSpPr/>
          <p:nvPr/>
        </p:nvCxnSpPr>
        <p:spPr>
          <a:xfrm flipV="1">
            <a:off x="6606890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4" name="Rectangle 843">
            <a:extLst>
              <a:ext uri="{FF2B5EF4-FFF2-40B4-BE49-F238E27FC236}">
                <a16:creationId xmlns:a16="http://schemas.microsoft.com/office/drawing/2014/main" id="{F45D3135-1B2D-4825-A7E2-936DE0253781}"/>
              </a:ext>
            </a:extLst>
          </p:cNvPr>
          <p:cNvSpPr/>
          <p:nvPr/>
        </p:nvSpPr>
        <p:spPr>
          <a:xfrm>
            <a:off x="6746886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45" name="Straight Arrow Connector 844">
            <a:extLst>
              <a:ext uri="{FF2B5EF4-FFF2-40B4-BE49-F238E27FC236}">
                <a16:creationId xmlns:a16="http://schemas.microsoft.com/office/drawing/2014/main" id="{0D9D2A19-9B69-4F84-9B5A-6DF28CD3AF29}"/>
              </a:ext>
            </a:extLst>
          </p:cNvPr>
          <p:cNvCxnSpPr/>
          <p:nvPr/>
        </p:nvCxnSpPr>
        <p:spPr>
          <a:xfrm>
            <a:off x="6970389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6" name="Rectangle 845">
            <a:extLst>
              <a:ext uri="{FF2B5EF4-FFF2-40B4-BE49-F238E27FC236}">
                <a16:creationId xmlns:a16="http://schemas.microsoft.com/office/drawing/2014/main" id="{422FD787-CF21-4BF9-8EB4-E77F1FEA9210}"/>
              </a:ext>
            </a:extLst>
          </p:cNvPr>
          <p:cNvSpPr/>
          <p:nvPr/>
        </p:nvSpPr>
        <p:spPr>
          <a:xfrm>
            <a:off x="7097831" y="5345479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47" name="Straight Arrow Connector 846">
            <a:extLst>
              <a:ext uri="{FF2B5EF4-FFF2-40B4-BE49-F238E27FC236}">
                <a16:creationId xmlns:a16="http://schemas.microsoft.com/office/drawing/2014/main" id="{9F8A0169-26B2-4494-9976-FEEADEBD3E40}"/>
              </a:ext>
            </a:extLst>
          </p:cNvPr>
          <p:cNvCxnSpPr>
            <a:stCxn id="846" idx="2"/>
            <a:endCxn id="848" idx="0"/>
          </p:cNvCxnSpPr>
          <p:nvPr/>
        </p:nvCxnSpPr>
        <p:spPr>
          <a:xfrm>
            <a:off x="7204035" y="5566058"/>
            <a:ext cx="1473" cy="152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FDE2AEC3-EBA7-48D4-85A3-7C008D7526F2}"/>
                  </a:ext>
                </a:extLst>
              </p:cNvPr>
              <p:cNvSpPr/>
              <p:nvPr/>
            </p:nvSpPr>
            <p:spPr>
              <a:xfrm>
                <a:off x="7099304" y="5718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FDE2AEC3-EBA7-48D4-85A3-7C008D752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304" y="5718949"/>
                <a:ext cx="212405" cy="220580"/>
              </a:xfrm>
              <a:prstGeom prst="rect">
                <a:avLst/>
              </a:prstGeom>
              <a:blipFill>
                <a:blip r:embed="rId29"/>
                <a:stretch>
                  <a:fillRect l="-13889" r="-5556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9" name="Straight Arrow Connector 848">
            <a:extLst>
              <a:ext uri="{FF2B5EF4-FFF2-40B4-BE49-F238E27FC236}">
                <a16:creationId xmlns:a16="http://schemas.microsoft.com/office/drawing/2014/main" id="{27D491C6-EA07-43DD-B475-A12A4D7B5661}"/>
              </a:ext>
            </a:extLst>
          </p:cNvPr>
          <p:cNvCxnSpPr>
            <a:stCxn id="833" idx="3"/>
            <a:endCxn id="848" idx="1"/>
          </p:cNvCxnSpPr>
          <p:nvPr/>
        </p:nvCxnSpPr>
        <p:spPr>
          <a:xfrm flipV="1">
            <a:off x="6964642" y="5829239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0" name="Straight Arrow Connector 849">
            <a:extLst>
              <a:ext uri="{FF2B5EF4-FFF2-40B4-BE49-F238E27FC236}">
                <a16:creationId xmlns:a16="http://schemas.microsoft.com/office/drawing/2014/main" id="{9681ACCC-F87F-491C-9F8C-730CFDCA8A18}"/>
              </a:ext>
            </a:extLst>
          </p:cNvPr>
          <p:cNvCxnSpPr/>
          <p:nvPr/>
        </p:nvCxnSpPr>
        <p:spPr>
          <a:xfrm>
            <a:off x="5227247" y="545254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1" name="Rectangle 850">
            <a:extLst>
              <a:ext uri="{FF2B5EF4-FFF2-40B4-BE49-F238E27FC236}">
                <a16:creationId xmlns:a16="http://schemas.microsoft.com/office/drawing/2014/main" id="{0C6272A3-51AC-4671-B93D-CB44DFBA5151}"/>
              </a:ext>
            </a:extLst>
          </p:cNvPr>
          <p:cNvSpPr/>
          <p:nvPr/>
        </p:nvSpPr>
        <p:spPr>
          <a:xfrm>
            <a:off x="5357992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52" name="Straight Arrow Connector 851">
            <a:extLst>
              <a:ext uri="{FF2B5EF4-FFF2-40B4-BE49-F238E27FC236}">
                <a16:creationId xmlns:a16="http://schemas.microsoft.com/office/drawing/2014/main" id="{74428AF8-FAA6-48C4-862A-6F89F888B4C2}"/>
              </a:ext>
            </a:extLst>
          </p:cNvPr>
          <p:cNvCxnSpPr>
            <a:stCxn id="851" idx="2"/>
            <a:endCxn id="853" idx="0"/>
          </p:cNvCxnSpPr>
          <p:nvPr/>
        </p:nvCxnSpPr>
        <p:spPr>
          <a:xfrm>
            <a:off x="5464195" y="5566058"/>
            <a:ext cx="1497" cy="154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C1FFC2C3-F2FE-4DB7-881E-703F066429FC}"/>
                  </a:ext>
                </a:extLst>
              </p:cNvPr>
              <p:cNvSpPr/>
              <p:nvPr/>
            </p:nvSpPr>
            <p:spPr>
              <a:xfrm>
                <a:off x="5359489" y="572035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C1FFC2C3-F2FE-4DB7-881E-703F06642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89" y="5720353"/>
                <a:ext cx="212405" cy="220580"/>
              </a:xfrm>
              <a:prstGeom prst="rect">
                <a:avLst/>
              </a:prstGeom>
              <a:blipFill>
                <a:blip r:embed="rId30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4" name="Straight Arrow Connector 853">
            <a:extLst>
              <a:ext uri="{FF2B5EF4-FFF2-40B4-BE49-F238E27FC236}">
                <a16:creationId xmlns:a16="http://schemas.microsoft.com/office/drawing/2014/main" id="{32A3103E-836E-4271-9A0A-EC7657753AB5}"/>
              </a:ext>
            </a:extLst>
          </p:cNvPr>
          <p:cNvCxnSpPr>
            <a:endCxn id="853" idx="1"/>
          </p:cNvCxnSpPr>
          <p:nvPr/>
        </p:nvCxnSpPr>
        <p:spPr>
          <a:xfrm>
            <a:off x="5228746" y="5829409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Arrow Connector 854">
            <a:extLst>
              <a:ext uri="{FF2B5EF4-FFF2-40B4-BE49-F238E27FC236}">
                <a16:creationId xmlns:a16="http://schemas.microsoft.com/office/drawing/2014/main" id="{43CFB350-6AE7-4C77-AC6E-31869F9DA804}"/>
              </a:ext>
            </a:extLst>
          </p:cNvPr>
          <p:cNvCxnSpPr/>
          <p:nvPr/>
        </p:nvCxnSpPr>
        <p:spPr>
          <a:xfrm flipV="1">
            <a:off x="5570397" y="545254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6" name="Rectangle 855">
            <a:extLst>
              <a:ext uri="{FF2B5EF4-FFF2-40B4-BE49-F238E27FC236}">
                <a16:creationId xmlns:a16="http://schemas.microsoft.com/office/drawing/2014/main" id="{5BA92007-D3CE-43C4-BB67-B3F9E2535FF7}"/>
              </a:ext>
            </a:extLst>
          </p:cNvPr>
          <p:cNvSpPr/>
          <p:nvPr/>
        </p:nvSpPr>
        <p:spPr>
          <a:xfrm>
            <a:off x="5705446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57" name="Straight Arrow Connector 856">
            <a:extLst>
              <a:ext uri="{FF2B5EF4-FFF2-40B4-BE49-F238E27FC236}">
                <a16:creationId xmlns:a16="http://schemas.microsoft.com/office/drawing/2014/main" id="{E6B8F118-F556-4E4B-BFC2-99D2B2AC602C}"/>
              </a:ext>
            </a:extLst>
          </p:cNvPr>
          <p:cNvCxnSpPr>
            <a:stCxn id="856" idx="2"/>
            <a:endCxn id="858" idx="0"/>
          </p:cNvCxnSpPr>
          <p:nvPr/>
        </p:nvCxnSpPr>
        <p:spPr>
          <a:xfrm>
            <a:off x="5811649" y="5566058"/>
            <a:ext cx="1497" cy="153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E500F946-13E4-472A-9556-5AD391546684}"/>
                  </a:ext>
                </a:extLst>
              </p:cNvPr>
              <p:cNvSpPr/>
              <p:nvPr/>
            </p:nvSpPr>
            <p:spPr>
              <a:xfrm>
                <a:off x="5706943" y="571910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E500F946-13E4-472A-9556-5AD391546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943" y="5719100"/>
                <a:ext cx="212405" cy="220580"/>
              </a:xfrm>
              <a:prstGeom prst="rect">
                <a:avLst/>
              </a:prstGeom>
              <a:blipFill>
                <a:blip r:embed="rId31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9" name="Straight Arrow Connector 858">
            <a:extLst>
              <a:ext uri="{FF2B5EF4-FFF2-40B4-BE49-F238E27FC236}">
                <a16:creationId xmlns:a16="http://schemas.microsoft.com/office/drawing/2014/main" id="{A8CC2274-EF4E-4934-B10D-0EB7B84BBC97}"/>
              </a:ext>
            </a:extLst>
          </p:cNvPr>
          <p:cNvCxnSpPr>
            <a:stCxn id="853" idx="3"/>
            <a:endCxn id="858" idx="1"/>
          </p:cNvCxnSpPr>
          <p:nvPr/>
        </p:nvCxnSpPr>
        <p:spPr>
          <a:xfrm flipV="1">
            <a:off x="5571894" y="582939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Straight Arrow Connector 859">
            <a:extLst>
              <a:ext uri="{FF2B5EF4-FFF2-40B4-BE49-F238E27FC236}">
                <a16:creationId xmlns:a16="http://schemas.microsoft.com/office/drawing/2014/main" id="{FE72D96B-E637-4544-96CB-164E5762B484}"/>
              </a:ext>
            </a:extLst>
          </p:cNvPr>
          <p:cNvCxnSpPr/>
          <p:nvPr/>
        </p:nvCxnSpPr>
        <p:spPr>
          <a:xfrm>
            <a:off x="7313646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5A71003-5D9D-4E8F-BD35-28FFAF6079A0}"/>
              </a:ext>
            </a:extLst>
          </p:cNvPr>
          <p:cNvSpPr/>
          <p:nvPr/>
        </p:nvSpPr>
        <p:spPr>
          <a:xfrm>
            <a:off x="7441088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62" name="Straight Arrow Connector 861">
            <a:extLst>
              <a:ext uri="{FF2B5EF4-FFF2-40B4-BE49-F238E27FC236}">
                <a16:creationId xmlns:a16="http://schemas.microsoft.com/office/drawing/2014/main" id="{10A3C3B6-A3B2-4EB0-B573-2CDEFFD844CB}"/>
              </a:ext>
            </a:extLst>
          </p:cNvPr>
          <p:cNvCxnSpPr>
            <a:stCxn id="861" idx="2"/>
            <a:endCxn id="863" idx="0"/>
          </p:cNvCxnSpPr>
          <p:nvPr/>
        </p:nvCxnSpPr>
        <p:spPr>
          <a:xfrm>
            <a:off x="7547292" y="5566058"/>
            <a:ext cx="0" cy="161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2DCCBD45-494A-4B1A-A992-DA9C1BC410AE}"/>
                  </a:ext>
                </a:extLst>
              </p:cNvPr>
              <p:cNvSpPr/>
              <p:nvPr/>
            </p:nvSpPr>
            <p:spPr>
              <a:xfrm>
                <a:off x="7441088" y="572709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2DCCBD45-494A-4B1A-A992-DA9C1BC41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088" y="5727096"/>
                <a:ext cx="212405" cy="220580"/>
              </a:xfrm>
              <a:prstGeom prst="rect">
                <a:avLst/>
              </a:prstGeom>
              <a:blipFill>
                <a:blip r:embed="rId32"/>
                <a:stretch>
                  <a:fillRect l="-13889" r="-8333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4" name="Straight Arrow Connector 863">
            <a:extLst>
              <a:ext uri="{FF2B5EF4-FFF2-40B4-BE49-F238E27FC236}">
                <a16:creationId xmlns:a16="http://schemas.microsoft.com/office/drawing/2014/main" id="{6CD7DBC2-01EA-43BA-A499-1DFB19C1A8E1}"/>
              </a:ext>
            </a:extLst>
          </p:cNvPr>
          <p:cNvCxnSpPr>
            <a:endCxn id="863" idx="1"/>
          </p:cNvCxnSpPr>
          <p:nvPr/>
        </p:nvCxnSpPr>
        <p:spPr>
          <a:xfrm>
            <a:off x="7309046" y="5837386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Straight Arrow Connector 864">
            <a:extLst>
              <a:ext uri="{FF2B5EF4-FFF2-40B4-BE49-F238E27FC236}">
                <a16:creationId xmlns:a16="http://schemas.microsoft.com/office/drawing/2014/main" id="{AE3A02ED-184C-4795-B4ED-FD415032B929}"/>
              </a:ext>
            </a:extLst>
          </p:cNvPr>
          <p:cNvCxnSpPr/>
          <p:nvPr/>
        </p:nvCxnSpPr>
        <p:spPr>
          <a:xfrm>
            <a:off x="7659232" y="5452547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6" name="Rectangle 865">
            <a:extLst>
              <a:ext uri="{FF2B5EF4-FFF2-40B4-BE49-F238E27FC236}">
                <a16:creationId xmlns:a16="http://schemas.microsoft.com/office/drawing/2014/main" id="{C40251B9-3E71-4BB9-AD17-06B36764DC83}"/>
              </a:ext>
            </a:extLst>
          </p:cNvPr>
          <p:cNvSpPr/>
          <p:nvPr/>
        </p:nvSpPr>
        <p:spPr>
          <a:xfrm>
            <a:off x="7786675" y="5345479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540FB6C2-06CB-41A7-BEAA-01B2916B65F6}"/>
              </a:ext>
            </a:extLst>
          </p:cNvPr>
          <p:cNvCxnSpPr>
            <a:stCxn id="866" idx="2"/>
            <a:endCxn id="868" idx="0"/>
          </p:cNvCxnSpPr>
          <p:nvPr/>
        </p:nvCxnSpPr>
        <p:spPr>
          <a:xfrm>
            <a:off x="7892878" y="5566058"/>
            <a:ext cx="0" cy="1611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8B76AF88-2D69-4E10-A5DF-9425FE327711}"/>
                  </a:ext>
                </a:extLst>
              </p:cNvPr>
              <p:cNvSpPr/>
              <p:nvPr/>
            </p:nvSpPr>
            <p:spPr>
              <a:xfrm>
                <a:off x="7786675" y="572718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8B76AF88-2D69-4E10-A5DF-9425FE327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675" y="5727184"/>
                <a:ext cx="212405" cy="220580"/>
              </a:xfrm>
              <a:prstGeom prst="rect">
                <a:avLst/>
              </a:prstGeom>
              <a:blipFill>
                <a:blip r:embed="rId33"/>
                <a:stretch>
                  <a:fillRect l="-10811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C061C24F-3BA3-413C-94CB-0924B42F8B23}"/>
              </a:ext>
            </a:extLst>
          </p:cNvPr>
          <p:cNvCxnSpPr>
            <a:endCxn id="868" idx="1"/>
          </p:cNvCxnSpPr>
          <p:nvPr/>
        </p:nvCxnSpPr>
        <p:spPr>
          <a:xfrm>
            <a:off x="7654633" y="5837474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D739019B-58BB-4469-9C05-122EC792629D}"/>
                  </a:ext>
                </a:extLst>
              </p:cNvPr>
              <p:cNvSpPr/>
              <p:nvPr/>
            </p:nvSpPr>
            <p:spPr>
              <a:xfrm>
                <a:off x="3585431" y="453029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D739019B-58BB-4469-9C05-122EC7926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431" y="4530298"/>
                <a:ext cx="212405" cy="220580"/>
              </a:xfrm>
              <a:prstGeom prst="rect">
                <a:avLst/>
              </a:prstGeom>
              <a:blipFill>
                <a:blip r:embed="rId34"/>
                <a:stretch>
                  <a:fillRect l="-13514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2C1EB8D9-507E-413E-B291-2B2493E00FCC}"/>
              </a:ext>
            </a:extLst>
          </p:cNvPr>
          <p:cNvCxnSpPr/>
          <p:nvPr/>
        </p:nvCxnSpPr>
        <p:spPr>
          <a:xfrm flipV="1">
            <a:off x="2741187" y="463739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Arrow Connector 871">
            <a:extLst>
              <a:ext uri="{FF2B5EF4-FFF2-40B4-BE49-F238E27FC236}">
                <a16:creationId xmlns:a16="http://schemas.microsoft.com/office/drawing/2014/main" id="{8445575C-81D0-4D22-A2B6-8B7BDD2242E0}"/>
              </a:ext>
            </a:extLst>
          </p:cNvPr>
          <p:cNvCxnSpPr>
            <a:stCxn id="874" idx="2"/>
            <a:endCxn id="870" idx="0"/>
          </p:cNvCxnSpPr>
          <p:nvPr/>
        </p:nvCxnSpPr>
        <p:spPr>
          <a:xfrm>
            <a:off x="3686284" y="4374922"/>
            <a:ext cx="5351" cy="1553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Arrow Connector 872">
            <a:extLst>
              <a:ext uri="{FF2B5EF4-FFF2-40B4-BE49-F238E27FC236}">
                <a16:creationId xmlns:a16="http://schemas.microsoft.com/office/drawing/2014/main" id="{3BD3CCBC-8C0A-4D3C-9783-51FE1CFCF2C4}"/>
              </a:ext>
            </a:extLst>
          </p:cNvPr>
          <p:cNvCxnSpPr/>
          <p:nvPr/>
        </p:nvCxnSpPr>
        <p:spPr>
          <a:xfrm flipV="1">
            <a:off x="2735835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4" name="Rectangle 873">
            <a:extLst>
              <a:ext uri="{FF2B5EF4-FFF2-40B4-BE49-F238E27FC236}">
                <a16:creationId xmlns:a16="http://schemas.microsoft.com/office/drawing/2014/main" id="{218BA7D4-61B8-4E0F-8E40-7E2AB9346D33}"/>
              </a:ext>
            </a:extLst>
          </p:cNvPr>
          <p:cNvSpPr/>
          <p:nvPr/>
        </p:nvSpPr>
        <p:spPr>
          <a:xfrm>
            <a:off x="3580080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75" name="Straight Arrow Connector 874">
            <a:extLst>
              <a:ext uri="{FF2B5EF4-FFF2-40B4-BE49-F238E27FC236}">
                <a16:creationId xmlns:a16="http://schemas.microsoft.com/office/drawing/2014/main" id="{66C698E7-4565-4072-B0C7-D3DBE90F29F6}"/>
              </a:ext>
            </a:extLst>
          </p:cNvPr>
          <p:cNvCxnSpPr/>
          <p:nvPr/>
        </p:nvCxnSpPr>
        <p:spPr>
          <a:xfrm>
            <a:off x="3803582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Arrow Connector 875">
            <a:extLst>
              <a:ext uri="{FF2B5EF4-FFF2-40B4-BE49-F238E27FC236}">
                <a16:creationId xmlns:a16="http://schemas.microsoft.com/office/drawing/2014/main" id="{2FFF834A-7BF6-4188-B4FC-0FFC18B2F30E}"/>
              </a:ext>
            </a:extLst>
          </p:cNvPr>
          <p:cNvCxnSpPr>
            <a:stCxn id="870" idx="3"/>
          </p:cNvCxnSpPr>
          <p:nvPr/>
        </p:nvCxnSpPr>
        <p:spPr>
          <a:xfrm flipV="1">
            <a:off x="3797836" y="4638717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D0F855A4-70D6-4E88-8251-035D2DC82DE9}"/>
                  </a:ext>
                </a:extLst>
              </p:cNvPr>
              <p:cNvSpPr/>
              <p:nvPr/>
            </p:nvSpPr>
            <p:spPr>
              <a:xfrm>
                <a:off x="833121" y="352886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D0F855A4-70D6-4E88-8251-035D2DC82D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21" y="3528869"/>
                <a:ext cx="212405" cy="220580"/>
              </a:xfrm>
              <a:prstGeom prst="rect">
                <a:avLst/>
              </a:prstGeom>
              <a:blipFill>
                <a:blip r:embed="rId35"/>
                <a:stretch>
                  <a:fillRect l="-13514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8" name="Straight Arrow Connector 877">
            <a:extLst>
              <a:ext uri="{FF2B5EF4-FFF2-40B4-BE49-F238E27FC236}">
                <a16:creationId xmlns:a16="http://schemas.microsoft.com/office/drawing/2014/main" id="{697D86A3-8EE8-4A3E-94D6-5BA0C63BB36B}"/>
              </a:ext>
            </a:extLst>
          </p:cNvPr>
          <p:cNvCxnSpPr/>
          <p:nvPr/>
        </p:nvCxnSpPr>
        <p:spPr>
          <a:xfrm>
            <a:off x="1050137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9" name="Rectangle 878">
            <a:extLst>
              <a:ext uri="{FF2B5EF4-FFF2-40B4-BE49-F238E27FC236}">
                <a16:creationId xmlns:a16="http://schemas.microsoft.com/office/drawing/2014/main" id="{AB9FC9F0-D079-497C-8E6D-6228B0C9FF80}"/>
              </a:ext>
            </a:extLst>
          </p:cNvPr>
          <p:cNvSpPr/>
          <p:nvPr/>
        </p:nvSpPr>
        <p:spPr>
          <a:xfrm>
            <a:off x="837732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80" name="Straight Arrow Connector 879">
            <a:extLst>
              <a:ext uri="{FF2B5EF4-FFF2-40B4-BE49-F238E27FC236}">
                <a16:creationId xmlns:a16="http://schemas.microsoft.com/office/drawing/2014/main" id="{786E81AE-4ECA-453D-B07E-D636863240B8}"/>
              </a:ext>
            </a:extLst>
          </p:cNvPr>
          <p:cNvCxnSpPr>
            <a:stCxn id="879" idx="2"/>
            <a:endCxn id="877" idx="0"/>
          </p:cNvCxnSpPr>
          <p:nvPr/>
        </p:nvCxnSpPr>
        <p:spPr>
          <a:xfrm flipH="1">
            <a:off x="939324" y="3371156"/>
            <a:ext cx="4611" cy="157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1" name="Rectangle 880">
            <a:extLst>
              <a:ext uri="{FF2B5EF4-FFF2-40B4-BE49-F238E27FC236}">
                <a16:creationId xmlns:a16="http://schemas.microsoft.com/office/drawing/2014/main" id="{54E78629-7EA1-4AE5-8F73-DFB8A61021BC}"/>
              </a:ext>
            </a:extLst>
          </p:cNvPr>
          <p:cNvSpPr/>
          <p:nvPr/>
        </p:nvSpPr>
        <p:spPr>
          <a:xfrm>
            <a:off x="1177579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2A08143-3E2F-4B5F-B93F-089CAF402988}"/>
              </a:ext>
            </a:extLst>
          </p:cNvPr>
          <p:cNvCxnSpPr>
            <a:stCxn id="881" idx="2"/>
            <a:endCxn id="883" idx="0"/>
          </p:cNvCxnSpPr>
          <p:nvPr/>
        </p:nvCxnSpPr>
        <p:spPr>
          <a:xfrm>
            <a:off x="1283782" y="3371156"/>
            <a:ext cx="1497" cy="157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3" name="Rectangle 882">
                <a:extLst>
                  <a:ext uri="{FF2B5EF4-FFF2-40B4-BE49-F238E27FC236}">
                    <a16:creationId xmlns:a16="http://schemas.microsoft.com/office/drawing/2014/main" id="{930D6348-2FD6-4588-8013-2235416BC4F6}"/>
                  </a:ext>
                </a:extLst>
              </p:cNvPr>
              <p:cNvSpPr/>
              <p:nvPr/>
            </p:nvSpPr>
            <p:spPr>
              <a:xfrm>
                <a:off x="1179076" y="352886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3" name="Rectangle 882">
                <a:extLst>
                  <a:ext uri="{FF2B5EF4-FFF2-40B4-BE49-F238E27FC236}">
                    <a16:creationId xmlns:a16="http://schemas.microsoft.com/office/drawing/2014/main" id="{930D6348-2FD6-4588-8013-2235416BC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76" y="3528869"/>
                <a:ext cx="212405" cy="220580"/>
              </a:xfrm>
              <a:prstGeom prst="rect">
                <a:avLst/>
              </a:prstGeom>
              <a:blipFill>
                <a:blip r:embed="rId36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C48A4055-CD12-4321-96F3-C5C3E8E9D63D}"/>
              </a:ext>
            </a:extLst>
          </p:cNvPr>
          <p:cNvCxnSpPr>
            <a:stCxn id="877" idx="3"/>
            <a:endCxn id="883" idx="1"/>
          </p:cNvCxnSpPr>
          <p:nvPr/>
        </p:nvCxnSpPr>
        <p:spPr>
          <a:xfrm>
            <a:off x="1045525" y="3639157"/>
            <a:ext cx="133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Arrow Connector 884">
            <a:extLst>
              <a:ext uri="{FF2B5EF4-FFF2-40B4-BE49-F238E27FC236}">
                <a16:creationId xmlns:a16="http://schemas.microsoft.com/office/drawing/2014/main" id="{1DA3B7F9-667C-451A-9A4B-BD75FE936861}"/>
              </a:ext>
            </a:extLst>
          </p:cNvPr>
          <p:cNvCxnSpPr/>
          <p:nvPr/>
        </p:nvCxnSpPr>
        <p:spPr>
          <a:xfrm>
            <a:off x="1389983" y="3271028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6" name="Rectangle 885">
            <a:extLst>
              <a:ext uri="{FF2B5EF4-FFF2-40B4-BE49-F238E27FC236}">
                <a16:creationId xmlns:a16="http://schemas.microsoft.com/office/drawing/2014/main" id="{0A9455CF-B9CF-4682-992F-195AA446A682}"/>
              </a:ext>
            </a:extLst>
          </p:cNvPr>
          <p:cNvSpPr/>
          <p:nvPr/>
        </p:nvSpPr>
        <p:spPr>
          <a:xfrm>
            <a:off x="1520728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87" name="Straight Arrow Connector 886">
            <a:extLst>
              <a:ext uri="{FF2B5EF4-FFF2-40B4-BE49-F238E27FC236}">
                <a16:creationId xmlns:a16="http://schemas.microsoft.com/office/drawing/2014/main" id="{FA7153B8-0C08-4B97-908C-D1966C9C04FE}"/>
              </a:ext>
            </a:extLst>
          </p:cNvPr>
          <p:cNvCxnSpPr>
            <a:stCxn id="886" idx="2"/>
            <a:endCxn id="888" idx="0"/>
          </p:cNvCxnSpPr>
          <p:nvPr/>
        </p:nvCxnSpPr>
        <p:spPr>
          <a:xfrm>
            <a:off x="1626931" y="3371156"/>
            <a:ext cx="1497" cy="158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8" name="Rectangle 887">
                <a:extLst>
                  <a:ext uri="{FF2B5EF4-FFF2-40B4-BE49-F238E27FC236}">
                    <a16:creationId xmlns:a16="http://schemas.microsoft.com/office/drawing/2014/main" id="{647A00C1-AB60-4A33-ACFC-C7B87B7779C0}"/>
                  </a:ext>
                </a:extLst>
              </p:cNvPr>
              <p:cNvSpPr/>
              <p:nvPr/>
            </p:nvSpPr>
            <p:spPr>
              <a:xfrm>
                <a:off x="1522225" y="353010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8" name="Rectangle 887">
                <a:extLst>
                  <a:ext uri="{FF2B5EF4-FFF2-40B4-BE49-F238E27FC236}">
                    <a16:creationId xmlns:a16="http://schemas.microsoft.com/office/drawing/2014/main" id="{647A00C1-AB60-4A33-ACFC-C7B87B777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225" y="3530101"/>
                <a:ext cx="212405" cy="220580"/>
              </a:xfrm>
              <a:prstGeom prst="rect">
                <a:avLst/>
              </a:prstGeom>
              <a:blipFill>
                <a:blip r:embed="rId37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9" name="Straight Arrow Connector 888">
            <a:extLst>
              <a:ext uri="{FF2B5EF4-FFF2-40B4-BE49-F238E27FC236}">
                <a16:creationId xmlns:a16="http://schemas.microsoft.com/office/drawing/2014/main" id="{29A1EDFB-1248-4965-BCC8-ECBA2BAACDAE}"/>
              </a:ext>
            </a:extLst>
          </p:cNvPr>
          <p:cNvCxnSpPr>
            <a:stCxn id="883" idx="3"/>
            <a:endCxn id="888" idx="1"/>
          </p:cNvCxnSpPr>
          <p:nvPr/>
        </p:nvCxnSpPr>
        <p:spPr>
          <a:xfrm>
            <a:off x="1391482" y="363915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Arrow Connector 889">
            <a:extLst>
              <a:ext uri="{FF2B5EF4-FFF2-40B4-BE49-F238E27FC236}">
                <a16:creationId xmlns:a16="http://schemas.microsoft.com/office/drawing/2014/main" id="{A5D52939-B486-4A1D-BA60-F0E6FD702814}"/>
              </a:ext>
            </a:extLst>
          </p:cNvPr>
          <p:cNvCxnSpPr/>
          <p:nvPr/>
        </p:nvCxnSpPr>
        <p:spPr>
          <a:xfrm flipV="1">
            <a:off x="1733133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" name="Rectangle 890">
            <a:extLst>
              <a:ext uri="{FF2B5EF4-FFF2-40B4-BE49-F238E27FC236}">
                <a16:creationId xmlns:a16="http://schemas.microsoft.com/office/drawing/2014/main" id="{696D534B-B064-46C1-B4CB-7A43420A0C81}"/>
              </a:ext>
            </a:extLst>
          </p:cNvPr>
          <p:cNvSpPr/>
          <p:nvPr/>
        </p:nvSpPr>
        <p:spPr>
          <a:xfrm>
            <a:off x="1868180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93" name="Straight Arrow Connector 892">
            <a:extLst>
              <a:ext uri="{FF2B5EF4-FFF2-40B4-BE49-F238E27FC236}">
                <a16:creationId xmlns:a16="http://schemas.microsoft.com/office/drawing/2014/main" id="{3C109172-CD51-4F95-9D3F-04795B06FB8D}"/>
              </a:ext>
            </a:extLst>
          </p:cNvPr>
          <p:cNvCxnSpPr>
            <a:stCxn id="891" idx="2"/>
            <a:endCxn id="894" idx="0"/>
          </p:cNvCxnSpPr>
          <p:nvPr/>
        </p:nvCxnSpPr>
        <p:spPr>
          <a:xfrm>
            <a:off x="1974383" y="3371156"/>
            <a:ext cx="1497" cy="157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4" name="Rectangle 893">
                <a:extLst>
                  <a:ext uri="{FF2B5EF4-FFF2-40B4-BE49-F238E27FC236}">
                    <a16:creationId xmlns:a16="http://schemas.microsoft.com/office/drawing/2014/main" id="{DC0051C0-F840-4A6B-B416-158568D97956}"/>
                  </a:ext>
                </a:extLst>
              </p:cNvPr>
              <p:cNvSpPr/>
              <p:nvPr/>
            </p:nvSpPr>
            <p:spPr>
              <a:xfrm>
                <a:off x="1869677" y="3528848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94" name="Rectangle 893">
                <a:extLst>
                  <a:ext uri="{FF2B5EF4-FFF2-40B4-BE49-F238E27FC236}">
                    <a16:creationId xmlns:a16="http://schemas.microsoft.com/office/drawing/2014/main" id="{DC0051C0-F840-4A6B-B416-158568D97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677" y="3528848"/>
                <a:ext cx="212405" cy="220580"/>
              </a:xfrm>
              <a:prstGeom prst="rect">
                <a:avLst/>
              </a:prstGeom>
              <a:blipFill>
                <a:blip r:embed="rId38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5" name="Straight Arrow Connector 894">
            <a:extLst>
              <a:ext uri="{FF2B5EF4-FFF2-40B4-BE49-F238E27FC236}">
                <a16:creationId xmlns:a16="http://schemas.microsoft.com/office/drawing/2014/main" id="{3D05F124-8A33-4124-8E6B-FD64D23ED966}"/>
              </a:ext>
            </a:extLst>
          </p:cNvPr>
          <p:cNvCxnSpPr>
            <a:stCxn id="888" idx="3"/>
            <a:endCxn id="894" idx="1"/>
          </p:cNvCxnSpPr>
          <p:nvPr/>
        </p:nvCxnSpPr>
        <p:spPr>
          <a:xfrm flipV="1">
            <a:off x="1734630" y="363913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6" name="Rectangle 895">
                <a:extLst>
                  <a:ext uri="{FF2B5EF4-FFF2-40B4-BE49-F238E27FC236}">
                    <a16:creationId xmlns:a16="http://schemas.microsoft.com/office/drawing/2014/main" id="{D9425C57-79D4-426A-8C92-B0D2423DE501}"/>
                  </a:ext>
                </a:extLst>
              </p:cNvPr>
              <p:cNvSpPr/>
              <p:nvPr/>
            </p:nvSpPr>
            <p:spPr>
              <a:xfrm>
                <a:off x="3972048" y="352771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96" name="Rectangle 895">
                <a:extLst>
                  <a:ext uri="{FF2B5EF4-FFF2-40B4-BE49-F238E27FC236}">
                    <a16:creationId xmlns:a16="http://schemas.microsoft.com/office/drawing/2014/main" id="{D9425C57-79D4-426A-8C92-B0D2423DE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48" y="3527717"/>
                <a:ext cx="212405" cy="220580"/>
              </a:xfrm>
              <a:prstGeom prst="rect">
                <a:avLst/>
              </a:prstGeom>
              <a:blipFill>
                <a:blip r:embed="rId39"/>
                <a:stretch>
                  <a:fillRect l="-13889" r="-5556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7" name="Rectangle 896">
                <a:extLst>
                  <a:ext uri="{FF2B5EF4-FFF2-40B4-BE49-F238E27FC236}">
                    <a16:creationId xmlns:a16="http://schemas.microsoft.com/office/drawing/2014/main" id="{6A121143-8CC4-4C24-AD71-B815268875AE}"/>
                  </a:ext>
                </a:extLst>
              </p:cNvPr>
              <p:cNvSpPr/>
              <p:nvPr/>
            </p:nvSpPr>
            <p:spPr>
              <a:xfrm>
                <a:off x="4315196" y="352895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97" name="Rectangle 896">
                <a:extLst>
                  <a:ext uri="{FF2B5EF4-FFF2-40B4-BE49-F238E27FC236}">
                    <a16:creationId xmlns:a16="http://schemas.microsoft.com/office/drawing/2014/main" id="{6A121143-8CC4-4C24-AD71-B81526887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96" y="3528951"/>
                <a:ext cx="212405" cy="220580"/>
              </a:xfrm>
              <a:prstGeom prst="rect">
                <a:avLst/>
              </a:prstGeom>
              <a:blipFill>
                <a:blip r:embed="rId40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9" name="Straight Arrow Connector 898">
            <a:extLst>
              <a:ext uri="{FF2B5EF4-FFF2-40B4-BE49-F238E27FC236}">
                <a16:creationId xmlns:a16="http://schemas.microsoft.com/office/drawing/2014/main" id="{4AAF94EB-12BF-42A9-9CD4-24A1471D9056}"/>
              </a:ext>
            </a:extLst>
          </p:cNvPr>
          <p:cNvCxnSpPr>
            <a:stCxn id="896" idx="3"/>
            <a:endCxn id="897" idx="1"/>
          </p:cNvCxnSpPr>
          <p:nvPr/>
        </p:nvCxnSpPr>
        <p:spPr>
          <a:xfrm>
            <a:off x="4184450" y="363800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606FF8BA-7869-49FC-BAAE-3BBBDDB76356}"/>
                  </a:ext>
                </a:extLst>
              </p:cNvPr>
              <p:cNvSpPr/>
              <p:nvPr/>
            </p:nvSpPr>
            <p:spPr>
              <a:xfrm>
                <a:off x="4662649" y="352769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606FF8BA-7869-49FC-BAAE-3BBBDDB76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49" y="3527697"/>
                <a:ext cx="212405" cy="220580"/>
              </a:xfrm>
              <a:prstGeom prst="rect">
                <a:avLst/>
              </a:prstGeom>
              <a:blipFill>
                <a:blip r:embed="rId41"/>
                <a:stretch>
                  <a:fillRect l="-21622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3" name="Straight Arrow Connector 902">
            <a:extLst>
              <a:ext uri="{FF2B5EF4-FFF2-40B4-BE49-F238E27FC236}">
                <a16:creationId xmlns:a16="http://schemas.microsoft.com/office/drawing/2014/main" id="{76869168-90D1-4B92-8334-440D89EC4567}"/>
              </a:ext>
            </a:extLst>
          </p:cNvPr>
          <p:cNvCxnSpPr>
            <a:stCxn id="897" idx="3"/>
            <a:endCxn id="900" idx="1"/>
          </p:cNvCxnSpPr>
          <p:nvPr/>
        </p:nvCxnSpPr>
        <p:spPr>
          <a:xfrm flipV="1">
            <a:off x="4527602" y="3637987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Arrow Connector 903">
            <a:extLst>
              <a:ext uri="{FF2B5EF4-FFF2-40B4-BE49-F238E27FC236}">
                <a16:creationId xmlns:a16="http://schemas.microsoft.com/office/drawing/2014/main" id="{10E22EA3-A82D-4E78-9D35-0B069FA1089D}"/>
              </a:ext>
            </a:extLst>
          </p:cNvPr>
          <p:cNvCxnSpPr>
            <a:stCxn id="908" idx="2"/>
            <a:endCxn id="896" idx="0"/>
          </p:cNvCxnSpPr>
          <p:nvPr/>
        </p:nvCxnSpPr>
        <p:spPr>
          <a:xfrm>
            <a:off x="4072899" y="3371156"/>
            <a:ext cx="5352" cy="156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Arrow Connector 905">
            <a:extLst>
              <a:ext uri="{FF2B5EF4-FFF2-40B4-BE49-F238E27FC236}">
                <a16:creationId xmlns:a16="http://schemas.microsoft.com/office/drawing/2014/main" id="{F280E182-3231-4296-B217-5DB003A16989}"/>
              </a:ext>
            </a:extLst>
          </p:cNvPr>
          <p:cNvCxnSpPr>
            <a:stCxn id="911" idx="2"/>
            <a:endCxn id="897" idx="0"/>
          </p:cNvCxnSpPr>
          <p:nvPr/>
        </p:nvCxnSpPr>
        <p:spPr>
          <a:xfrm>
            <a:off x="4416049" y="3371156"/>
            <a:ext cx="5351" cy="157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Straight Arrow Connector 906">
            <a:extLst>
              <a:ext uri="{FF2B5EF4-FFF2-40B4-BE49-F238E27FC236}">
                <a16:creationId xmlns:a16="http://schemas.microsoft.com/office/drawing/2014/main" id="{CCD46159-C47D-4B0E-94C1-666088E331C2}"/>
              </a:ext>
            </a:extLst>
          </p:cNvPr>
          <p:cNvCxnSpPr>
            <a:stCxn id="913" idx="2"/>
            <a:endCxn id="900" idx="0"/>
          </p:cNvCxnSpPr>
          <p:nvPr/>
        </p:nvCxnSpPr>
        <p:spPr>
          <a:xfrm>
            <a:off x="4763501" y="3371156"/>
            <a:ext cx="5351" cy="1565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Rectangle 907">
            <a:extLst>
              <a:ext uri="{FF2B5EF4-FFF2-40B4-BE49-F238E27FC236}">
                <a16:creationId xmlns:a16="http://schemas.microsoft.com/office/drawing/2014/main" id="{9362EE42-8139-441A-9AD5-FA79B3C0CE0C}"/>
              </a:ext>
            </a:extLst>
          </p:cNvPr>
          <p:cNvSpPr/>
          <p:nvPr/>
        </p:nvSpPr>
        <p:spPr>
          <a:xfrm>
            <a:off x="3966696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09" name="Straight Arrow Connector 908">
            <a:extLst>
              <a:ext uri="{FF2B5EF4-FFF2-40B4-BE49-F238E27FC236}">
                <a16:creationId xmlns:a16="http://schemas.microsoft.com/office/drawing/2014/main" id="{D0AFBD67-9EE5-4E02-8623-D21849C49D30}"/>
              </a:ext>
            </a:extLst>
          </p:cNvPr>
          <p:cNvCxnSpPr/>
          <p:nvPr/>
        </p:nvCxnSpPr>
        <p:spPr>
          <a:xfrm>
            <a:off x="4179100" y="3271028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" name="Rectangle 910">
            <a:extLst>
              <a:ext uri="{FF2B5EF4-FFF2-40B4-BE49-F238E27FC236}">
                <a16:creationId xmlns:a16="http://schemas.microsoft.com/office/drawing/2014/main" id="{FE45DD1C-ED95-408F-9131-AEEAA8F3BBDA}"/>
              </a:ext>
            </a:extLst>
          </p:cNvPr>
          <p:cNvSpPr/>
          <p:nvPr/>
        </p:nvSpPr>
        <p:spPr>
          <a:xfrm>
            <a:off x="4309846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12" name="Straight Arrow Connector 911">
            <a:extLst>
              <a:ext uri="{FF2B5EF4-FFF2-40B4-BE49-F238E27FC236}">
                <a16:creationId xmlns:a16="http://schemas.microsoft.com/office/drawing/2014/main" id="{A318B27A-BDB5-4C10-B249-DEEBA06F565A}"/>
              </a:ext>
            </a:extLst>
          </p:cNvPr>
          <p:cNvCxnSpPr/>
          <p:nvPr/>
        </p:nvCxnSpPr>
        <p:spPr>
          <a:xfrm flipV="1">
            <a:off x="4522250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3" name="Rectangle 912">
            <a:extLst>
              <a:ext uri="{FF2B5EF4-FFF2-40B4-BE49-F238E27FC236}">
                <a16:creationId xmlns:a16="http://schemas.microsoft.com/office/drawing/2014/main" id="{7F7B7314-3206-45FA-9B2D-2BFDF83E5EE1}"/>
              </a:ext>
            </a:extLst>
          </p:cNvPr>
          <p:cNvSpPr/>
          <p:nvPr/>
        </p:nvSpPr>
        <p:spPr>
          <a:xfrm>
            <a:off x="4657298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14" name="Straight Arrow Connector 913">
            <a:extLst>
              <a:ext uri="{FF2B5EF4-FFF2-40B4-BE49-F238E27FC236}">
                <a16:creationId xmlns:a16="http://schemas.microsoft.com/office/drawing/2014/main" id="{858B97F5-1E11-40D1-B8FB-444D1C008F15}"/>
              </a:ext>
            </a:extLst>
          </p:cNvPr>
          <p:cNvCxnSpPr/>
          <p:nvPr/>
        </p:nvCxnSpPr>
        <p:spPr>
          <a:xfrm>
            <a:off x="4880800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Rectangle 918">
            <a:extLst>
              <a:ext uri="{FF2B5EF4-FFF2-40B4-BE49-F238E27FC236}">
                <a16:creationId xmlns:a16="http://schemas.microsoft.com/office/drawing/2014/main" id="{42007A6E-4577-40F0-A1EC-248E7C932A84}"/>
              </a:ext>
            </a:extLst>
          </p:cNvPr>
          <p:cNvSpPr/>
          <p:nvPr/>
        </p:nvSpPr>
        <p:spPr>
          <a:xfrm>
            <a:off x="5008243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20" name="Straight Arrow Connector 919">
            <a:extLst>
              <a:ext uri="{FF2B5EF4-FFF2-40B4-BE49-F238E27FC236}">
                <a16:creationId xmlns:a16="http://schemas.microsoft.com/office/drawing/2014/main" id="{ADAB04E2-ADB9-4D24-9B31-F1F0C52D6725}"/>
              </a:ext>
            </a:extLst>
          </p:cNvPr>
          <p:cNvCxnSpPr>
            <a:stCxn id="919" idx="2"/>
            <a:endCxn id="921" idx="0"/>
          </p:cNvCxnSpPr>
          <p:nvPr/>
        </p:nvCxnSpPr>
        <p:spPr>
          <a:xfrm>
            <a:off x="5114447" y="3371156"/>
            <a:ext cx="1473" cy="154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1" name="Rectangle 920">
                <a:extLst>
                  <a:ext uri="{FF2B5EF4-FFF2-40B4-BE49-F238E27FC236}">
                    <a16:creationId xmlns:a16="http://schemas.microsoft.com/office/drawing/2014/main" id="{99BA2BAB-8B13-41D0-81DD-BC3209B81455}"/>
                  </a:ext>
                </a:extLst>
              </p:cNvPr>
              <p:cNvSpPr/>
              <p:nvPr/>
            </p:nvSpPr>
            <p:spPr>
              <a:xfrm>
                <a:off x="5009716" y="352582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21" name="Rectangle 920">
                <a:extLst>
                  <a:ext uri="{FF2B5EF4-FFF2-40B4-BE49-F238E27FC236}">
                    <a16:creationId xmlns:a16="http://schemas.microsoft.com/office/drawing/2014/main" id="{99BA2BAB-8B13-41D0-81DD-BC3209B81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716" y="3525826"/>
                <a:ext cx="212405" cy="220580"/>
              </a:xfrm>
              <a:prstGeom prst="rect">
                <a:avLst/>
              </a:prstGeom>
              <a:blipFill>
                <a:blip r:embed="rId42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2" name="Straight Arrow Connector 921">
            <a:extLst>
              <a:ext uri="{FF2B5EF4-FFF2-40B4-BE49-F238E27FC236}">
                <a16:creationId xmlns:a16="http://schemas.microsoft.com/office/drawing/2014/main" id="{CA4C018F-715B-4FFE-8D50-3DBEB888F0DF}"/>
              </a:ext>
            </a:extLst>
          </p:cNvPr>
          <p:cNvCxnSpPr>
            <a:stCxn id="900" idx="3"/>
            <a:endCxn id="921" idx="1"/>
          </p:cNvCxnSpPr>
          <p:nvPr/>
        </p:nvCxnSpPr>
        <p:spPr>
          <a:xfrm flipV="1">
            <a:off x="4875054" y="3636116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3" name="Rectangle 922">
                <a:extLst>
                  <a:ext uri="{FF2B5EF4-FFF2-40B4-BE49-F238E27FC236}">
                    <a16:creationId xmlns:a16="http://schemas.microsoft.com/office/drawing/2014/main" id="{A03832A2-23E1-4325-B1E3-FB3CAFD82E9C}"/>
                  </a:ext>
                </a:extLst>
              </p:cNvPr>
              <p:cNvSpPr/>
              <p:nvPr/>
            </p:nvSpPr>
            <p:spPr>
              <a:xfrm>
                <a:off x="3615189" y="352731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23" name="Rectangle 922">
                <a:extLst>
                  <a:ext uri="{FF2B5EF4-FFF2-40B4-BE49-F238E27FC236}">
                    <a16:creationId xmlns:a16="http://schemas.microsoft.com/office/drawing/2014/main" id="{A03832A2-23E1-4325-B1E3-FB3CAFD82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189" y="3527316"/>
                <a:ext cx="212405" cy="220580"/>
              </a:xfrm>
              <a:prstGeom prst="rect">
                <a:avLst/>
              </a:prstGeom>
              <a:blipFill>
                <a:blip r:embed="rId43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4" name="Straight Arrow Connector 923">
            <a:extLst>
              <a:ext uri="{FF2B5EF4-FFF2-40B4-BE49-F238E27FC236}">
                <a16:creationId xmlns:a16="http://schemas.microsoft.com/office/drawing/2014/main" id="{EBD3B8E1-74DB-41CA-AE93-35C985A120F9}"/>
              </a:ext>
            </a:extLst>
          </p:cNvPr>
          <p:cNvCxnSpPr>
            <a:endCxn id="923" idx="1"/>
          </p:cNvCxnSpPr>
          <p:nvPr/>
        </p:nvCxnSpPr>
        <p:spPr>
          <a:xfrm flipV="1">
            <a:off x="3480142" y="363760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Arrow Connector 924">
            <a:extLst>
              <a:ext uri="{FF2B5EF4-FFF2-40B4-BE49-F238E27FC236}">
                <a16:creationId xmlns:a16="http://schemas.microsoft.com/office/drawing/2014/main" id="{5FEC382B-41E5-4864-B3C2-E5CF9C46FB77}"/>
              </a:ext>
            </a:extLst>
          </p:cNvPr>
          <p:cNvCxnSpPr>
            <a:stCxn id="927" idx="2"/>
            <a:endCxn id="923" idx="0"/>
          </p:cNvCxnSpPr>
          <p:nvPr/>
        </p:nvCxnSpPr>
        <p:spPr>
          <a:xfrm>
            <a:off x="3716042" y="3371156"/>
            <a:ext cx="5351" cy="156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Arrow Connector 925">
            <a:extLst>
              <a:ext uri="{FF2B5EF4-FFF2-40B4-BE49-F238E27FC236}">
                <a16:creationId xmlns:a16="http://schemas.microsoft.com/office/drawing/2014/main" id="{035F02EA-4226-4E17-9520-87DD824E5896}"/>
              </a:ext>
            </a:extLst>
          </p:cNvPr>
          <p:cNvCxnSpPr/>
          <p:nvPr/>
        </p:nvCxnSpPr>
        <p:spPr>
          <a:xfrm flipV="1">
            <a:off x="3474790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" name="Rectangle 926">
            <a:extLst>
              <a:ext uri="{FF2B5EF4-FFF2-40B4-BE49-F238E27FC236}">
                <a16:creationId xmlns:a16="http://schemas.microsoft.com/office/drawing/2014/main" id="{2FFD131C-B87A-4880-A20B-A403F829C433}"/>
              </a:ext>
            </a:extLst>
          </p:cNvPr>
          <p:cNvSpPr/>
          <p:nvPr/>
        </p:nvSpPr>
        <p:spPr>
          <a:xfrm>
            <a:off x="3609838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28" name="Straight Arrow Connector 927">
            <a:extLst>
              <a:ext uri="{FF2B5EF4-FFF2-40B4-BE49-F238E27FC236}">
                <a16:creationId xmlns:a16="http://schemas.microsoft.com/office/drawing/2014/main" id="{2E2B15B4-3DEC-49A3-A4FC-84F706C4E803}"/>
              </a:ext>
            </a:extLst>
          </p:cNvPr>
          <p:cNvCxnSpPr/>
          <p:nvPr/>
        </p:nvCxnSpPr>
        <p:spPr>
          <a:xfrm>
            <a:off x="3833340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Arrow Connector 928">
            <a:extLst>
              <a:ext uri="{FF2B5EF4-FFF2-40B4-BE49-F238E27FC236}">
                <a16:creationId xmlns:a16="http://schemas.microsoft.com/office/drawing/2014/main" id="{DD4C6071-F0F8-4559-BA44-88C4E74D48BC}"/>
              </a:ext>
            </a:extLst>
          </p:cNvPr>
          <p:cNvCxnSpPr>
            <a:stCxn id="923" idx="3"/>
          </p:cNvCxnSpPr>
          <p:nvPr/>
        </p:nvCxnSpPr>
        <p:spPr>
          <a:xfrm flipV="1">
            <a:off x="3827594" y="3635735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0" name="Rectangle 929">
                <a:extLst>
                  <a:ext uri="{FF2B5EF4-FFF2-40B4-BE49-F238E27FC236}">
                    <a16:creationId xmlns:a16="http://schemas.microsoft.com/office/drawing/2014/main" id="{E8AED566-A1A8-41BF-A643-F4F71443797E}"/>
                  </a:ext>
                </a:extLst>
              </p:cNvPr>
              <p:cNvSpPr/>
              <p:nvPr/>
            </p:nvSpPr>
            <p:spPr>
              <a:xfrm>
                <a:off x="873891" y="261884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0" name="Rectangle 929">
                <a:extLst>
                  <a:ext uri="{FF2B5EF4-FFF2-40B4-BE49-F238E27FC236}">
                    <a16:creationId xmlns:a16="http://schemas.microsoft.com/office/drawing/2014/main" id="{E8AED566-A1A8-41BF-A643-F4F714437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91" y="2618843"/>
                <a:ext cx="212405" cy="220580"/>
              </a:xfrm>
              <a:prstGeom prst="rect">
                <a:avLst/>
              </a:prstGeom>
              <a:blipFill>
                <a:blip r:embed="rId44"/>
                <a:stretch>
                  <a:fillRect l="-10811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1" name="Straight Arrow Connector 930">
            <a:extLst>
              <a:ext uri="{FF2B5EF4-FFF2-40B4-BE49-F238E27FC236}">
                <a16:creationId xmlns:a16="http://schemas.microsoft.com/office/drawing/2014/main" id="{CA5BEBAB-0AAD-47F9-ACF8-636D0383853C}"/>
              </a:ext>
            </a:extLst>
          </p:cNvPr>
          <p:cNvCxnSpPr>
            <a:stCxn id="932" idx="3"/>
            <a:endCxn id="934" idx="1"/>
          </p:cNvCxnSpPr>
          <p:nvPr/>
        </p:nvCxnSpPr>
        <p:spPr>
          <a:xfrm>
            <a:off x="1090907" y="235078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angle 931">
            <a:extLst>
              <a:ext uri="{FF2B5EF4-FFF2-40B4-BE49-F238E27FC236}">
                <a16:creationId xmlns:a16="http://schemas.microsoft.com/office/drawing/2014/main" id="{4982AAC5-47BF-4F73-A847-CDB10CAA17B6}"/>
              </a:ext>
            </a:extLst>
          </p:cNvPr>
          <p:cNvSpPr/>
          <p:nvPr/>
        </p:nvSpPr>
        <p:spPr>
          <a:xfrm>
            <a:off x="878502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33" name="Straight Arrow Connector 932">
            <a:extLst>
              <a:ext uri="{FF2B5EF4-FFF2-40B4-BE49-F238E27FC236}">
                <a16:creationId xmlns:a16="http://schemas.microsoft.com/office/drawing/2014/main" id="{05468E3E-261A-4438-B6D5-6E297BAE9678}"/>
              </a:ext>
            </a:extLst>
          </p:cNvPr>
          <p:cNvCxnSpPr>
            <a:stCxn id="932" idx="2"/>
            <a:endCxn id="930" idx="0"/>
          </p:cNvCxnSpPr>
          <p:nvPr/>
        </p:nvCxnSpPr>
        <p:spPr>
          <a:xfrm flipH="1">
            <a:off x="980094" y="2461074"/>
            <a:ext cx="4611" cy="1577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4" name="Rectangle 933">
            <a:extLst>
              <a:ext uri="{FF2B5EF4-FFF2-40B4-BE49-F238E27FC236}">
                <a16:creationId xmlns:a16="http://schemas.microsoft.com/office/drawing/2014/main" id="{E6A5BC70-5C42-49DC-9CF2-FBD7CFEBB38B}"/>
              </a:ext>
            </a:extLst>
          </p:cNvPr>
          <p:cNvSpPr/>
          <p:nvPr/>
        </p:nvSpPr>
        <p:spPr>
          <a:xfrm>
            <a:off x="1218349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35" name="Straight Arrow Connector 934">
            <a:extLst>
              <a:ext uri="{FF2B5EF4-FFF2-40B4-BE49-F238E27FC236}">
                <a16:creationId xmlns:a16="http://schemas.microsoft.com/office/drawing/2014/main" id="{84E219D3-9548-4685-8173-6B4C6C68ABF6}"/>
              </a:ext>
            </a:extLst>
          </p:cNvPr>
          <p:cNvCxnSpPr>
            <a:stCxn id="934" idx="2"/>
            <a:endCxn id="936" idx="0"/>
          </p:cNvCxnSpPr>
          <p:nvPr/>
        </p:nvCxnSpPr>
        <p:spPr>
          <a:xfrm>
            <a:off x="1324552" y="2461074"/>
            <a:ext cx="1497" cy="1577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6" name="Rectangle 935">
                <a:extLst>
                  <a:ext uri="{FF2B5EF4-FFF2-40B4-BE49-F238E27FC236}">
                    <a16:creationId xmlns:a16="http://schemas.microsoft.com/office/drawing/2014/main" id="{A811929B-9190-44B5-980C-F19ECE1FEBB8}"/>
                  </a:ext>
                </a:extLst>
              </p:cNvPr>
              <p:cNvSpPr/>
              <p:nvPr/>
            </p:nvSpPr>
            <p:spPr>
              <a:xfrm>
                <a:off x="1219846" y="261884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6" name="Rectangle 935">
                <a:extLst>
                  <a:ext uri="{FF2B5EF4-FFF2-40B4-BE49-F238E27FC236}">
                    <a16:creationId xmlns:a16="http://schemas.microsoft.com/office/drawing/2014/main" id="{A811929B-9190-44B5-980C-F19ECE1FE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846" y="2618843"/>
                <a:ext cx="212405" cy="220580"/>
              </a:xfrm>
              <a:prstGeom prst="rect">
                <a:avLst/>
              </a:prstGeom>
              <a:blipFill>
                <a:blip r:embed="rId45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7" name="Straight Arrow Connector 936">
            <a:extLst>
              <a:ext uri="{FF2B5EF4-FFF2-40B4-BE49-F238E27FC236}">
                <a16:creationId xmlns:a16="http://schemas.microsoft.com/office/drawing/2014/main" id="{06532266-15E8-41C6-95AC-B27FC6958039}"/>
              </a:ext>
            </a:extLst>
          </p:cNvPr>
          <p:cNvCxnSpPr>
            <a:stCxn id="930" idx="3"/>
            <a:endCxn id="936" idx="1"/>
          </p:cNvCxnSpPr>
          <p:nvPr/>
        </p:nvCxnSpPr>
        <p:spPr>
          <a:xfrm>
            <a:off x="1086295" y="2729131"/>
            <a:ext cx="133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Arrow Connector 937">
            <a:extLst>
              <a:ext uri="{FF2B5EF4-FFF2-40B4-BE49-F238E27FC236}">
                <a16:creationId xmlns:a16="http://schemas.microsoft.com/office/drawing/2014/main" id="{873F6698-4C47-411F-AE51-D873D7CE531B}"/>
              </a:ext>
            </a:extLst>
          </p:cNvPr>
          <p:cNvCxnSpPr>
            <a:stCxn id="934" idx="3"/>
            <a:endCxn id="939" idx="1"/>
          </p:cNvCxnSpPr>
          <p:nvPr/>
        </p:nvCxnSpPr>
        <p:spPr>
          <a:xfrm>
            <a:off x="1430754" y="2350784"/>
            <a:ext cx="1307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9" name="Rectangle 938">
            <a:extLst>
              <a:ext uri="{FF2B5EF4-FFF2-40B4-BE49-F238E27FC236}">
                <a16:creationId xmlns:a16="http://schemas.microsoft.com/office/drawing/2014/main" id="{74A756ED-E39A-474C-9D3D-104474070644}"/>
              </a:ext>
            </a:extLst>
          </p:cNvPr>
          <p:cNvSpPr/>
          <p:nvPr/>
        </p:nvSpPr>
        <p:spPr>
          <a:xfrm>
            <a:off x="1561498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40" name="Straight Arrow Connector 939">
            <a:extLst>
              <a:ext uri="{FF2B5EF4-FFF2-40B4-BE49-F238E27FC236}">
                <a16:creationId xmlns:a16="http://schemas.microsoft.com/office/drawing/2014/main" id="{57EF03D2-C994-4D96-8147-2F7D244B0171}"/>
              </a:ext>
            </a:extLst>
          </p:cNvPr>
          <p:cNvCxnSpPr>
            <a:stCxn id="939" idx="2"/>
            <a:endCxn id="941" idx="0"/>
          </p:cNvCxnSpPr>
          <p:nvPr/>
        </p:nvCxnSpPr>
        <p:spPr>
          <a:xfrm>
            <a:off x="1667701" y="2461074"/>
            <a:ext cx="1497" cy="159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1" name="Rectangle 940">
                <a:extLst>
                  <a:ext uri="{FF2B5EF4-FFF2-40B4-BE49-F238E27FC236}">
                    <a16:creationId xmlns:a16="http://schemas.microsoft.com/office/drawing/2014/main" id="{FB48405E-DF27-43D0-9C1E-6631E96A73DF}"/>
                  </a:ext>
                </a:extLst>
              </p:cNvPr>
              <p:cNvSpPr/>
              <p:nvPr/>
            </p:nvSpPr>
            <p:spPr>
              <a:xfrm>
                <a:off x="1562995" y="262007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41" name="Rectangle 940">
                <a:extLst>
                  <a:ext uri="{FF2B5EF4-FFF2-40B4-BE49-F238E27FC236}">
                    <a16:creationId xmlns:a16="http://schemas.microsoft.com/office/drawing/2014/main" id="{FB48405E-DF27-43D0-9C1E-6631E96A7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995" y="2620075"/>
                <a:ext cx="212405" cy="220580"/>
              </a:xfrm>
              <a:prstGeom prst="rect">
                <a:avLst/>
              </a:prstGeom>
              <a:blipFill>
                <a:blip r:embed="rId46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2" name="Straight Arrow Connector 941">
            <a:extLst>
              <a:ext uri="{FF2B5EF4-FFF2-40B4-BE49-F238E27FC236}">
                <a16:creationId xmlns:a16="http://schemas.microsoft.com/office/drawing/2014/main" id="{8B8A0743-6420-49DC-BF20-E45A0692D503}"/>
              </a:ext>
            </a:extLst>
          </p:cNvPr>
          <p:cNvCxnSpPr>
            <a:stCxn id="936" idx="3"/>
            <a:endCxn id="941" idx="1"/>
          </p:cNvCxnSpPr>
          <p:nvPr/>
        </p:nvCxnSpPr>
        <p:spPr>
          <a:xfrm>
            <a:off x="1432252" y="2729131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Arrow Connector 942">
            <a:extLst>
              <a:ext uri="{FF2B5EF4-FFF2-40B4-BE49-F238E27FC236}">
                <a16:creationId xmlns:a16="http://schemas.microsoft.com/office/drawing/2014/main" id="{A3C923A4-334E-43F4-B334-F74D63B408F8}"/>
              </a:ext>
            </a:extLst>
          </p:cNvPr>
          <p:cNvCxnSpPr>
            <a:stCxn id="939" idx="3"/>
            <a:endCxn id="944" idx="1"/>
          </p:cNvCxnSpPr>
          <p:nvPr/>
        </p:nvCxnSpPr>
        <p:spPr>
          <a:xfrm>
            <a:off x="1773903" y="2350784"/>
            <a:ext cx="135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25B9972-D0C8-447B-BF0B-C94C93CF39D6}"/>
              </a:ext>
            </a:extLst>
          </p:cNvPr>
          <p:cNvSpPr/>
          <p:nvPr/>
        </p:nvSpPr>
        <p:spPr>
          <a:xfrm>
            <a:off x="1908950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45" name="Straight Arrow Connector 944">
            <a:extLst>
              <a:ext uri="{FF2B5EF4-FFF2-40B4-BE49-F238E27FC236}">
                <a16:creationId xmlns:a16="http://schemas.microsoft.com/office/drawing/2014/main" id="{5D73C8F4-7CC7-4059-A533-E96FFE248EE1}"/>
              </a:ext>
            </a:extLst>
          </p:cNvPr>
          <p:cNvCxnSpPr>
            <a:stCxn id="944" idx="2"/>
            <a:endCxn id="946" idx="0"/>
          </p:cNvCxnSpPr>
          <p:nvPr/>
        </p:nvCxnSpPr>
        <p:spPr>
          <a:xfrm>
            <a:off x="2015153" y="2461074"/>
            <a:ext cx="1497" cy="1577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6" name="Rectangle 945">
                <a:extLst>
                  <a:ext uri="{FF2B5EF4-FFF2-40B4-BE49-F238E27FC236}">
                    <a16:creationId xmlns:a16="http://schemas.microsoft.com/office/drawing/2014/main" id="{0F283B4A-793C-4620-8B2E-10115DA644EB}"/>
                  </a:ext>
                </a:extLst>
              </p:cNvPr>
              <p:cNvSpPr/>
              <p:nvPr/>
            </p:nvSpPr>
            <p:spPr>
              <a:xfrm>
                <a:off x="1910447" y="2618822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46" name="Rectangle 945">
                <a:extLst>
                  <a:ext uri="{FF2B5EF4-FFF2-40B4-BE49-F238E27FC236}">
                    <a16:creationId xmlns:a16="http://schemas.microsoft.com/office/drawing/2014/main" id="{0F283B4A-793C-4620-8B2E-10115DA64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47" y="2618822"/>
                <a:ext cx="212405" cy="220580"/>
              </a:xfrm>
              <a:prstGeom prst="rect">
                <a:avLst/>
              </a:prstGeom>
              <a:blipFill>
                <a:blip r:embed="rId47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7" name="Straight Arrow Connector 946">
            <a:extLst>
              <a:ext uri="{FF2B5EF4-FFF2-40B4-BE49-F238E27FC236}">
                <a16:creationId xmlns:a16="http://schemas.microsoft.com/office/drawing/2014/main" id="{ABF7DEA2-817D-4E61-825F-9ADDFBA2D148}"/>
              </a:ext>
            </a:extLst>
          </p:cNvPr>
          <p:cNvCxnSpPr>
            <a:stCxn id="941" idx="3"/>
            <a:endCxn id="946" idx="1"/>
          </p:cNvCxnSpPr>
          <p:nvPr/>
        </p:nvCxnSpPr>
        <p:spPr>
          <a:xfrm flipV="1">
            <a:off x="1775400" y="2729112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8" name="Rectangle 947">
            <a:extLst>
              <a:ext uri="{FF2B5EF4-FFF2-40B4-BE49-F238E27FC236}">
                <a16:creationId xmlns:a16="http://schemas.microsoft.com/office/drawing/2014/main" id="{27540C0D-68F3-4122-BBB6-2034318B05D0}"/>
              </a:ext>
            </a:extLst>
          </p:cNvPr>
          <p:cNvSpPr/>
          <p:nvPr/>
        </p:nvSpPr>
        <p:spPr>
          <a:xfrm>
            <a:off x="2249532" y="2240494"/>
            <a:ext cx="1203805" cy="2205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9" name="Rectangle 948">
                <a:extLst>
                  <a:ext uri="{FF2B5EF4-FFF2-40B4-BE49-F238E27FC236}">
                    <a16:creationId xmlns:a16="http://schemas.microsoft.com/office/drawing/2014/main" id="{C4F63078-AE9E-4637-B397-C8C89A41EA36}"/>
                  </a:ext>
                </a:extLst>
              </p:cNvPr>
              <p:cNvSpPr/>
              <p:nvPr/>
            </p:nvSpPr>
            <p:spPr>
              <a:xfrm>
                <a:off x="2248387" y="2610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49" name="Rectangle 948">
                <a:extLst>
                  <a:ext uri="{FF2B5EF4-FFF2-40B4-BE49-F238E27FC236}">
                    <a16:creationId xmlns:a16="http://schemas.microsoft.com/office/drawing/2014/main" id="{C4F63078-AE9E-4637-B397-C8C89A41E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87" y="2610949"/>
                <a:ext cx="212405" cy="220580"/>
              </a:xfrm>
              <a:prstGeom prst="rect">
                <a:avLst/>
              </a:prstGeom>
              <a:blipFill>
                <a:blip r:embed="rId48"/>
                <a:stretch>
                  <a:fillRect l="-13514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0" name="Rectangle 949">
                <a:extLst>
                  <a:ext uri="{FF2B5EF4-FFF2-40B4-BE49-F238E27FC236}">
                    <a16:creationId xmlns:a16="http://schemas.microsoft.com/office/drawing/2014/main" id="{E22BEE2E-9FED-409D-961F-7B7D8E6F96BA}"/>
                  </a:ext>
                </a:extLst>
              </p:cNvPr>
              <p:cNvSpPr/>
              <p:nvPr/>
            </p:nvSpPr>
            <p:spPr>
              <a:xfrm>
                <a:off x="2575695" y="2610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0" name="Rectangle 949">
                <a:extLst>
                  <a:ext uri="{FF2B5EF4-FFF2-40B4-BE49-F238E27FC236}">
                    <a16:creationId xmlns:a16="http://schemas.microsoft.com/office/drawing/2014/main" id="{E22BEE2E-9FED-409D-961F-7B7D8E6F9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695" y="2610949"/>
                <a:ext cx="212405" cy="220580"/>
              </a:xfrm>
              <a:prstGeom prst="rect">
                <a:avLst/>
              </a:prstGeom>
              <a:blipFill>
                <a:blip r:embed="rId49"/>
                <a:stretch>
                  <a:fillRect l="-11111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1" name="Rectangle 950">
                <a:extLst>
                  <a:ext uri="{FF2B5EF4-FFF2-40B4-BE49-F238E27FC236}">
                    <a16:creationId xmlns:a16="http://schemas.microsoft.com/office/drawing/2014/main" id="{85E19A38-9EDE-416D-817A-727E7CBF0A3C}"/>
                  </a:ext>
                </a:extLst>
              </p:cNvPr>
              <p:cNvSpPr/>
              <p:nvPr/>
            </p:nvSpPr>
            <p:spPr>
              <a:xfrm>
                <a:off x="2909196" y="2610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1" name="Rectangle 950">
                <a:extLst>
                  <a:ext uri="{FF2B5EF4-FFF2-40B4-BE49-F238E27FC236}">
                    <a16:creationId xmlns:a16="http://schemas.microsoft.com/office/drawing/2014/main" id="{85E19A38-9EDE-416D-817A-727E7CBF0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96" y="2610949"/>
                <a:ext cx="212405" cy="220580"/>
              </a:xfrm>
              <a:prstGeom prst="rect">
                <a:avLst/>
              </a:prstGeom>
              <a:blipFill>
                <a:blip r:embed="rId50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2" name="Rectangle 951">
                <a:extLst>
                  <a:ext uri="{FF2B5EF4-FFF2-40B4-BE49-F238E27FC236}">
                    <a16:creationId xmlns:a16="http://schemas.microsoft.com/office/drawing/2014/main" id="{A9A3936C-D5D5-4617-AF45-F08BCBB05CDC}"/>
                  </a:ext>
                </a:extLst>
              </p:cNvPr>
              <p:cNvSpPr/>
              <p:nvPr/>
            </p:nvSpPr>
            <p:spPr>
              <a:xfrm>
                <a:off x="3233656" y="261094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2" name="Rectangle 951">
                <a:extLst>
                  <a:ext uri="{FF2B5EF4-FFF2-40B4-BE49-F238E27FC236}">
                    <a16:creationId xmlns:a16="http://schemas.microsoft.com/office/drawing/2014/main" id="{A9A3936C-D5D5-4617-AF45-F08BCBB05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56" y="2610949"/>
                <a:ext cx="212405" cy="220580"/>
              </a:xfrm>
              <a:prstGeom prst="rect">
                <a:avLst/>
              </a:prstGeom>
              <a:blipFill>
                <a:blip r:embed="rId51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3" name="Rectangle 952">
                <a:extLst>
                  <a:ext uri="{FF2B5EF4-FFF2-40B4-BE49-F238E27FC236}">
                    <a16:creationId xmlns:a16="http://schemas.microsoft.com/office/drawing/2014/main" id="{5ACC4A02-5E65-423F-BB90-A2ECC57A3E62}"/>
                  </a:ext>
                </a:extLst>
              </p:cNvPr>
              <p:cNvSpPr/>
              <p:nvPr/>
            </p:nvSpPr>
            <p:spPr>
              <a:xfrm>
                <a:off x="3952092" y="261256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3" name="Rectangle 952">
                <a:extLst>
                  <a:ext uri="{FF2B5EF4-FFF2-40B4-BE49-F238E27FC236}">
                    <a16:creationId xmlns:a16="http://schemas.microsoft.com/office/drawing/2014/main" id="{5ACC4A02-5E65-423F-BB90-A2ECC57A3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092" y="2612567"/>
                <a:ext cx="212405" cy="220580"/>
              </a:xfrm>
              <a:prstGeom prst="rect">
                <a:avLst/>
              </a:prstGeom>
              <a:blipFill>
                <a:blip r:embed="rId52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4" name="Rectangle 953">
                <a:extLst>
                  <a:ext uri="{FF2B5EF4-FFF2-40B4-BE49-F238E27FC236}">
                    <a16:creationId xmlns:a16="http://schemas.microsoft.com/office/drawing/2014/main" id="{C5BD4BBA-1666-4B32-A924-EF085EA11602}"/>
                  </a:ext>
                </a:extLst>
              </p:cNvPr>
              <p:cNvSpPr/>
              <p:nvPr/>
            </p:nvSpPr>
            <p:spPr>
              <a:xfrm>
                <a:off x="4295240" y="261380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4" name="Rectangle 953">
                <a:extLst>
                  <a:ext uri="{FF2B5EF4-FFF2-40B4-BE49-F238E27FC236}">
                    <a16:creationId xmlns:a16="http://schemas.microsoft.com/office/drawing/2014/main" id="{C5BD4BBA-1666-4B32-A924-EF085EA11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240" y="2613801"/>
                <a:ext cx="212405" cy="220580"/>
              </a:xfrm>
              <a:prstGeom prst="rect">
                <a:avLst/>
              </a:prstGeom>
              <a:blipFill>
                <a:blip r:embed="rId53"/>
                <a:stretch>
                  <a:fillRect l="-11111" r="-8333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5" name="Straight Arrow Connector 954">
            <a:extLst>
              <a:ext uri="{FF2B5EF4-FFF2-40B4-BE49-F238E27FC236}">
                <a16:creationId xmlns:a16="http://schemas.microsoft.com/office/drawing/2014/main" id="{621D0D89-14A6-4668-983D-3DFC325FE755}"/>
              </a:ext>
            </a:extLst>
          </p:cNvPr>
          <p:cNvCxnSpPr>
            <a:stCxn id="953" idx="3"/>
            <a:endCxn id="954" idx="1"/>
          </p:cNvCxnSpPr>
          <p:nvPr/>
        </p:nvCxnSpPr>
        <p:spPr>
          <a:xfrm>
            <a:off x="4164494" y="2722857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6" name="Rectangle 955">
                <a:extLst>
                  <a:ext uri="{FF2B5EF4-FFF2-40B4-BE49-F238E27FC236}">
                    <a16:creationId xmlns:a16="http://schemas.microsoft.com/office/drawing/2014/main" id="{9F6EDCB3-9855-4D02-BDC1-0E7B4F8374EA}"/>
                  </a:ext>
                </a:extLst>
              </p:cNvPr>
              <p:cNvSpPr/>
              <p:nvPr/>
            </p:nvSpPr>
            <p:spPr>
              <a:xfrm>
                <a:off x="4642693" y="261254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6" name="Rectangle 955">
                <a:extLst>
                  <a:ext uri="{FF2B5EF4-FFF2-40B4-BE49-F238E27FC236}">
                    <a16:creationId xmlns:a16="http://schemas.microsoft.com/office/drawing/2014/main" id="{9F6EDCB3-9855-4D02-BDC1-0E7B4F837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693" y="2612546"/>
                <a:ext cx="212405" cy="220580"/>
              </a:xfrm>
              <a:prstGeom prst="rect">
                <a:avLst/>
              </a:prstGeom>
              <a:blipFill>
                <a:blip r:embed="rId54"/>
                <a:stretch>
                  <a:fillRect l="-13889" r="-5556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7" name="Straight Arrow Connector 956">
            <a:extLst>
              <a:ext uri="{FF2B5EF4-FFF2-40B4-BE49-F238E27FC236}">
                <a16:creationId xmlns:a16="http://schemas.microsoft.com/office/drawing/2014/main" id="{724D890A-21CC-44AC-BECC-49BAFB8D6F64}"/>
              </a:ext>
            </a:extLst>
          </p:cNvPr>
          <p:cNvCxnSpPr>
            <a:stCxn id="954" idx="3"/>
            <a:endCxn id="956" idx="1"/>
          </p:cNvCxnSpPr>
          <p:nvPr/>
        </p:nvCxnSpPr>
        <p:spPr>
          <a:xfrm flipV="1">
            <a:off x="4507646" y="272283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Arrow Connector 957">
            <a:extLst>
              <a:ext uri="{FF2B5EF4-FFF2-40B4-BE49-F238E27FC236}">
                <a16:creationId xmlns:a16="http://schemas.microsoft.com/office/drawing/2014/main" id="{A9C3F06D-2479-4D4B-ADE6-85325FF179D2}"/>
              </a:ext>
            </a:extLst>
          </p:cNvPr>
          <p:cNvCxnSpPr/>
          <p:nvPr/>
        </p:nvCxnSpPr>
        <p:spPr>
          <a:xfrm>
            <a:off x="3018368" y="2467880"/>
            <a:ext cx="5183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Arrow Connector 958">
            <a:extLst>
              <a:ext uri="{FF2B5EF4-FFF2-40B4-BE49-F238E27FC236}">
                <a16:creationId xmlns:a16="http://schemas.microsoft.com/office/drawing/2014/main" id="{3935D7D7-7402-4E4A-9A99-97EBF27FEB1C}"/>
              </a:ext>
            </a:extLst>
          </p:cNvPr>
          <p:cNvCxnSpPr>
            <a:stCxn id="963" idx="2"/>
            <a:endCxn id="953" idx="0"/>
          </p:cNvCxnSpPr>
          <p:nvPr/>
        </p:nvCxnSpPr>
        <p:spPr>
          <a:xfrm>
            <a:off x="4052943" y="2461074"/>
            <a:ext cx="5352" cy="1514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Arrow Connector 959">
            <a:extLst>
              <a:ext uri="{FF2B5EF4-FFF2-40B4-BE49-F238E27FC236}">
                <a16:creationId xmlns:a16="http://schemas.microsoft.com/office/drawing/2014/main" id="{82F22D65-ED41-4339-86ED-79CDCAF74A90}"/>
              </a:ext>
            </a:extLst>
          </p:cNvPr>
          <p:cNvCxnSpPr>
            <a:stCxn id="965" idx="2"/>
            <a:endCxn id="954" idx="0"/>
          </p:cNvCxnSpPr>
          <p:nvPr/>
        </p:nvCxnSpPr>
        <p:spPr>
          <a:xfrm>
            <a:off x="4396093" y="2461074"/>
            <a:ext cx="5351" cy="152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>
            <a:extLst>
              <a:ext uri="{FF2B5EF4-FFF2-40B4-BE49-F238E27FC236}">
                <a16:creationId xmlns:a16="http://schemas.microsoft.com/office/drawing/2014/main" id="{4973826C-80B3-4BE1-8C1C-D16A60707364}"/>
              </a:ext>
            </a:extLst>
          </p:cNvPr>
          <p:cNvCxnSpPr>
            <a:stCxn id="967" idx="2"/>
            <a:endCxn id="956" idx="0"/>
          </p:cNvCxnSpPr>
          <p:nvPr/>
        </p:nvCxnSpPr>
        <p:spPr>
          <a:xfrm>
            <a:off x="4743545" y="2461074"/>
            <a:ext cx="5351" cy="1514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BFF9A3A1-E72E-44E3-B3CD-10AC9513D3C7}"/>
              </a:ext>
            </a:extLst>
          </p:cNvPr>
          <p:cNvCxnSpPr>
            <a:stCxn id="944" idx="3"/>
            <a:endCxn id="948" idx="1"/>
          </p:cNvCxnSpPr>
          <p:nvPr/>
        </p:nvCxnSpPr>
        <p:spPr>
          <a:xfrm>
            <a:off x="2121355" y="2350784"/>
            <a:ext cx="1281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3" name="Rectangle 962">
            <a:extLst>
              <a:ext uri="{FF2B5EF4-FFF2-40B4-BE49-F238E27FC236}">
                <a16:creationId xmlns:a16="http://schemas.microsoft.com/office/drawing/2014/main" id="{5237180D-3A14-481E-88C9-9C09372B5DA8}"/>
              </a:ext>
            </a:extLst>
          </p:cNvPr>
          <p:cNvSpPr/>
          <p:nvPr/>
        </p:nvSpPr>
        <p:spPr>
          <a:xfrm>
            <a:off x="3946740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64" name="Straight Arrow Connector 963">
            <a:extLst>
              <a:ext uri="{FF2B5EF4-FFF2-40B4-BE49-F238E27FC236}">
                <a16:creationId xmlns:a16="http://schemas.microsoft.com/office/drawing/2014/main" id="{3C196AB6-6A3C-4D7A-96E7-DC749CE402CA}"/>
              </a:ext>
            </a:extLst>
          </p:cNvPr>
          <p:cNvCxnSpPr>
            <a:stCxn id="963" idx="3"/>
            <a:endCxn id="965" idx="1"/>
          </p:cNvCxnSpPr>
          <p:nvPr/>
        </p:nvCxnSpPr>
        <p:spPr>
          <a:xfrm>
            <a:off x="4159145" y="2350784"/>
            <a:ext cx="1307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5" name="Rectangle 964">
            <a:extLst>
              <a:ext uri="{FF2B5EF4-FFF2-40B4-BE49-F238E27FC236}">
                <a16:creationId xmlns:a16="http://schemas.microsoft.com/office/drawing/2014/main" id="{5EF24C3C-1ACF-44A1-9403-93A00F36BFE0}"/>
              </a:ext>
            </a:extLst>
          </p:cNvPr>
          <p:cNvSpPr/>
          <p:nvPr/>
        </p:nvSpPr>
        <p:spPr>
          <a:xfrm>
            <a:off x="4289890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66" name="Straight Arrow Connector 965">
            <a:extLst>
              <a:ext uri="{FF2B5EF4-FFF2-40B4-BE49-F238E27FC236}">
                <a16:creationId xmlns:a16="http://schemas.microsoft.com/office/drawing/2014/main" id="{7F1A59F6-FD26-43B0-A5E5-2F159F9FD58F}"/>
              </a:ext>
            </a:extLst>
          </p:cNvPr>
          <p:cNvCxnSpPr>
            <a:stCxn id="965" idx="3"/>
            <a:endCxn id="967" idx="1"/>
          </p:cNvCxnSpPr>
          <p:nvPr/>
        </p:nvCxnSpPr>
        <p:spPr>
          <a:xfrm>
            <a:off x="4502295" y="2350784"/>
            <a:ext cx="135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Rectangle 966">
            <a:extLst>
              <a:ext uri="{FF2B5EF4-FFF2-40B4-BE49-F238E27FC236}">
                <a16:creationId xmlns:a16="http://schemas.microsoft.com/office/drawing/2014/main" id="{A5FE9629-13C1-47CA-A23A-3749B5FA66C2}"/>
              </a:ext>
            </a:extLst>
          </p:cNvPr>
          <p:cNvSpPr/>
          <p:nvPr/>
        </p:nvSpPr>
        <p:spPr>
          <a:xfrm>
            <a:off x="4637342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68" name="Straight Arrow Connector 967">
            <a:extLst>
              <a:ext uri="{FF2B5EF4-FFF2-40B4-BE49-F238E27FC236}">
                <a16:creationId xmlns:a16="http://schemas.microsoft.com/office/drawing/2014/main" id="{B8762C32-B54F-4237-96F0-371D6334D367}"/>
              </a:ext>
            </a:extLst>
          </p:cNvPr>
          <p:cNvCxnSpPr/>
          <p:nvPr/>
        </p:nvCxnSpPr>
        <p:spPr>
          <a:xfrm>
            <a:off x="4860844" y="2347562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9" name="Rectangle 968">
            <a:extLst>
              <a:ext uri="{FF2B5EF4-FFF2-40B4-BE49-F238E27FC236}">
                <a16:creationId xmlns:a16="http://schemas.microsoft.com/office/drawing/2014/main" id="{D2FE72B8-DFC3-4ADA-82CC-03F7639C38F2}"/>
              </a:ext>
            </a:extLst>
          </p:cNvPr>
          <p:cNvSpPr/>
          <p:nvPr/>
        </p:nvSpPr>
        <p:spPr>
          <a:xfrm>
            <a:off x="4988287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70" name="Straight Arrow Connector 969">
            <a:extLst>
              <a:ext uri="{FF2B5EF4-FFF2-40B4-BE49-F238E27FC236}">
                <a16:creationId xmlns:a16="http://schemas.microsoft.com/office/drawing/2014/main" id="{16FF85D2-B66D-4ABB-8137-7C66594DBC56}"/>
              </a:ext>
            </a:extLst>
          </p:cNvPr>
          <p:cNvCxnSpPr>
            <a:stCxn id="969" idx="2"/>
            <a:endCxn id="971" idx="0"/>
          </p:cNvCxnSpPr>
          <p:nvPr/>
        </p:nvCxnSpPr>
        <p:spPr>
          <a:xfrm>
            <a:off x="5094491" y="2461074"/>
            <a:ext cx="1473" cy="149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3D88D0EE-429D-4E4C-919C-238868352311}"/>
                  </a:ext>
                </a:extLst>
              </p:cNvPr>
              <p:cNvSpPr/>
              <p:nvPr/>
            </p:nvSpPr>
            <p:spPr>
              <a:xfrm>
                <a:off x="4989760" y="261067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3D88D0EE-429D-4E4C-919C-238868352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60" y="2610676"/>
                <a:ext cx="212405" cy="220580"/>
              </a:xfrm>
              <a:prstGeom prst="rect">
                <a:avLst/>
              </a:prstGeom>
              <a:blipFill>
                <a:blip r:embed="rId55"/>
                <a:stretch>
                  <a:fillRect l="-13889" r="-5556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2" name="Straight Arrow Connector 971">
            <a:extLst>
              <a:ext uri="{FF2B5EF4-FFF2-40B4-BE49-F238E27FC236}">
                <a16:creationId xmlns:a16="http://schemas.microsoft.com/office/drawing/2014/main" id="{7F6A757F-E27E-4FDE-AB29-C0F25F693EDC}"/>
              </a:ext>
            </a:extLst>
          </p:cNvPr>
          <p:cNvCxnSpPr>
            <a:stCxn id="956" idx="3"/>
            <a:endCxn id="971" idx="1"/>
          </p:cNvCxnSpPr>
          <p:nvPr/>
        </p:nvCxnSpPr>
        <p:spPr>
          <a:xfrm flipV="1">
            <a:off x="4855098" y="2720966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Arrow Connector 972">
            <a:extLst>
              <a:ext uri="{FF2B5EF4-FFF2-40B4-BE49-F238E27FC236}">
                <a16:creationId xmlns:a16="http://schemas.microsoft.com/office/drawing/2014/main" id="{A135FDA3-671D-4748-9688-F95BA860392C}"/>
              </a:ext>
            </a:extLst>
          </p:cNvPr>
          <p:cNvCxnSpPr/>
          <p:nvPr/>
        </p:nvCxnSpPr>
        <p:spPr>
          <a:xfrm>
            <a:off x="3336210" y="2467880"/>
            <a:ext cx="0" cy="149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Arrow Connector 973">
            <a:extLst>
              <a:ext uri="{FF2B5EF4-FFF2-40B4-BE49-F238E27FC236}">
                <a16:creationId xmlns:a16="http://schemas.microsoft.com/office/drawing/2014/main" id="{034F1D95-89F0-42A2-960B-3283515D9A98}"/>
              </a:ext>
            </a:extLst>
          </p:cNvPr>
          <p:cNvCxnSpPr/>
          <p:nvPr/>
        </p:nvCxnSpPr>
        <p:spPr>
          <a:xfrm>
            <a:off x="2687732" y="2467880"/>
            <a:ext cx="2316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Arrow Connector 974">
            <a:extLst>
              <a:ext uri="{FF2B5EF4-FFF2-40B4-BE49-F238E27FC236}">
                <a16:creationId xmlns:a16="http://schemas.microsoft.com/office/drawing/2014/main" id="{56D035CB-863D-46C1-BE43-97C234B7521F}"/>
              </a:ext>
            </a:extLst>
          </p:cNvPr>
          <p:cNvCxnSpPr/>
          <p:nvPr/>
        </p:nvCxnSpPr>
        <p:spPr>
          <a:xfrm>
            <a:off x="2353441" y="2467880"/>
            <a:ext cx="0" cy="146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6" name="Rectangle 975">
                <a:extLst>
                  <a:ext uri="{FF2B5EF4-FFF2-40B4-BE49-F238E27FC236}">
                    <a16:creationId xmlns:a16="http://schemas.microsoft.com/office/drawing/2014/main" id="{0E36B44E-5C20-4C17-B185-2A91FB9BF031}"/>
                  </a:ext>
                </a:extLst>
              </p:cNvPr>
              <p:cNvSpPr/>
              <p:nvPr/>
            </p:nvSpPr>
            <p:spPr>
              <a:xfrm>
                <a:off x="3595233" y="261216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6" name="Rectangle 975">
                <a:extLst>
                  <a:ext uri="{FF2B5EF4-FFF2-40B4-BE49-F238E27FC236}">
                    <a16:creationId xmlns:a16="http://schemas.microsoft.com/office/drawing/2014/main" id="{0E36B44E-5C20-4C17-B185-2A91FB9BF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233" y="2612166"/>
                <a:ext cx="212405" cy="220580"/>
              </a:xfrm>
              <a:prstGeom prst="rect">
                <a:avLst/>
              </a:prstGeom>
              <a:blipFill>
                <a:blip r:embed="rId56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7" name="Straight Arrow Connector 976">
            <a:extLst>
              <a:ext uri="{FF2B5EF4-FFF2-40B4-BE49-F238E27FC236}">
                <a16:creationId xmlns:a16="http://schemas.microsoft.com/office/drawing/2014/main" id="{44AB813A-B108-48D1-98F1-BBB5A84447F4}"/>
              </a:ext>
            </a:extLst>
          </p:cNvPr>
          <p:cNvCxnSpPr>
            <a:endCxn id="976" idx="1"/>
          </p:cNvCxnSpPr>
          <p:nvPr/>
        </p:nvCxnSpPr>
        <p:spPr>
          <a:xfrm flipV="1">
            <a:off x="3460186" y="2722456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Arrow Connector 977">
            <a:extLst>
              <a:ext uri="{FF2B5EF4-FFF2-40B4-BE49-F238E27FC236}">
                <a16:creationId xmlns:a16="http://schemas.microsoft.com/office/drawing/2014/main" id="{DE6468E7-1C85-4B5E-8C39-989CE727E170}"/>
              </a:ext>
            </a:extLst>
          </p:cNvPr>
          <p:cNvCxnSpPr>
            <a:stCxn id="980" idx="2"/>
            <a:endCxn id="976" idx="0"/>
          </p:cNvCxnSpPr>
          <p:nvPr/>
        </p:nvCxnSpPr>
        <p:spPr>
          <a:xfrm>
            <a:off x="3696086" y="2461074"/>
            <a:ext cx="5351" cy="151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Arrow Connector 978">
            <a:extLst>
              <a:ext uri="{FF2B5EF4-FFF2-40B4-BE49-F238E27FC236}">
                <a16:creationId xmlns:a16="http://schemas.microsoft.com/office/drawing/2014/main" id="{4826C841-234B-436D-8905-4C7421E14205}"/>
              </a:ext>
            </a:extLst>
          </p:cNvPr>
          <p:cNvCxnSpPr/>
          <p:nvPr/>
        </p:nvCxnSpPr>
        <p:spPr>
          <a:xfrm flipV="1">
            <a:off x="3454834" y="2347562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0" name="Rectangle 979">
            <a:extLst>
              <a:ext uri="{FF2B5EF4-FFF2-40B4-BE49-F238E27FC236}">
                <a16:creationId xmlns:a16="http://schemas.microsoft.com/office/drawing/2014/main" id="{11A2EE06-35B4-4411-BFF9-581D5DCCF3BB}"/>
              </a:ext>
            </a:extLst>
          </p:cNvPr>
          <p:cNvSpPr/>
          <p:nvPr/>
        </p:nvSpPr>
        <p:spPr>
          <a:xfrm>
            <a:off x="3589882" y="2240494"/>
            <a:ext cx="212405" cy="220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81" name="Straight Arrow Connector 980">
            <a:extLst>
              <a:ext uri="{FF2B5EF4-FFF2-40B4-BE49-F238E27FC236}">
                <a16:creationId xmlns:a16="http://schemas.microsoft.com/office/drawing/2014/main" id="{B62CF90D-C270-4510-9AE6-2B2B3CE61A66}"/>
              </a:ext>
            </a:extLst>
          </p:cNvPr>
          <p:cNvCxnSpPr/>
          <p:nvPr/>
        </p:nvCxnSpPr>
        <p:spPr>
          <a:xfrm>
            <a:off x="3813384" y="2351743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Arrow Connector 981">
            <a:extLst>
              <a:ext uri="{FF2B5EF4-FFF2-40B4-BE49-F238E27FC236}">
                <a16:creationId xmlns:a16="http://schemas.microsoft.com/office/drawing/2014/main" id="{5A0BA907-5B2B-482A-AF67-BBA946093FF4}"/>
              </a:ext>
            </a:extLst>
          </p:cNvPr>
          <p:cNvCxnSpPr>
            <a:stCxn id="976" idx="3"/>
          </p:cNvCxnSpPr>
          <p:nvPr/>
        </p:nvCxnSpPr>
        <p:spPr>
          <a:xfrm flipV="1">
            <a:off x="3807638" y="2720585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Arrow Connector 982">
            <a:extLst>
              <a:ext uri="{FF2B5EF4-FFF2-40B4-BE49-F238E27FC236}">
                <a16:creationId xmlns:a16="http://schemas.microsoft.com/office/drawing/2014/main" id="{AD16BB07-1B9F-44F5-9CB3-BE9FB050E81A}"/>
              </a:ext>
            </a:extLst>
          </p:cNvPr>
          <p:cNvCxnSpPr/>
          <p:nvPr/>
        </p:nvCxnSpPr>
        <p:spPr>
          <a:xfrm>
            <a:off x="5215257" y="2347562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4" name="Rectangle 983">
            <a:extLst>
              <a:ext uri="{FF2B5EF4-FFF2-40B4-BE49-F238E27FC236}">
                <a16:creationId xmlns:a16="http://schemas.microsoft.com/office/drawing/2014/main" id="{C67E59D5-CBCD-4C90-8BAF-59A53F196B33}"/>
              </a:ext>
            </a:extLst>
          </p:cNvPr>
          <p:cNvSpPr/>
          <p:nvPr/>
        </p:nvSpPr>
        <p:spPr>
          <a:xfrm>
            <a:off x="5342700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85" name="Straight Arrow Connector 984">
            <a:extLst>
              <a:ext uri="{FF2B5EF4-FFF2-40B4-BE49-F238E27FC236}">
                <a16:creationId xmlns:a16="http://schemas.microsoft.com/office/drawing/2014/main" id="{6EC70D73-41EB-498C-A9F5-C2C5A9D43242}"/>
              </a:ext>
            </a:extLst>
          </p:cNvPr>
          <p:cNvCxnSpPr>
            <a:stCxn id="984" idx="2"/>
            <a:endCxn id="986" idx="0"/>
          </p:cNvCxnSpPr>
          <p:nvPr/>
        </p:nvCxnSpPr>
        <p:spPr>
          <a:xfrm>
            <a:off x="5448903" y="2461074"/>
            <a:ext cx="0" cy="150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6" name="Rectangle 985">
                <a:extLst>
                  <a:ext uri="{FF2B5EF4-FFF2-40B4-BE49-F238E27FC236}">
                    <a16:creationId xmlns:a16="http://schemas.microsoft.com/office/drawing/2014/main" id="{B7809E21-F716-40F5-8B31-EE337786EB29}"/>
                  </a:ext>
                </a:extLst>
              </p:cNvPr>
              <p:cNvSpPr/>
              <p:nvPr/>
            </p:nvSpPr>
            <p:spPr>
              <a:xfrm>
                <a:off x="5342700" y="2611359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6" name="Rectangle 985">
                <a:extLst>
                  <a:ext uri="{FF2B5EF4-FFF2-40B4-BE49-F238E27FC236}">
                    <a16:creationId xmlns:a16="http://schemas.microsoft.com/office/drawing/2014/main" id="{B7809E21-F716-40F5-8B31-EE337786E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00" y="2611359"/>
                <a:ext cx="212405" cy="220580"/>
              </a:xfrm>
              <a:prstGeom prst="rect">
                <a:avLst/>
              </a:prstGeom>
              <a:blipFill>
                <a:blip r:embed="rId57"/>
                <a:stretch>
                  <a:fillRect l="-10811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7" name="Straight Arrow Connector 986">
            <a:extLst>
              <a:ext uri="{FF2B5EF4-FFF2-40B4-BE49-F238E27FC236}">
                <a16:creationId xmlns:a16="http://schemas.microsoft.com/office/drawing/2014/main" id="{975B9DA4-6ABF-4C04-B647-96CE34F00CFC}"/>
              </a:ext>
            </a:extLst>
          </p:cNvPr>
          <p:cNvCxnSpPr>
            <a:endCxn id="986" idx="1"/>
          </p:cNvCxnSpPr>
          <p:nvPr/>
        </p:nvCxnSpPr>
        <p:spPr>
          <a:xfrm>
            <a:off x="5210658" y="2721649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8" name="Rectangle 987">
                <a:extLst>
                  <a:ext uri="{FF2B5EF4-FFF2-40B4-BE49-F238E27FC236}">
                    <a16:creationId xmlns:a16="http://schemas.microsoft.com/office/drawing/2014/main" id="{EC2A6481-92ED-4512-94C0-F306F639332D}"/>
                  </a:ext>
                </a:extLst>
              </p:cNvPr>
              <p:cNvSpPr/>
              <p:nvPr/>
            </p:nvSpPr>
            <p:spPr>
              <a:xfrm>
                <a:off x="6386981" y="260352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8" name="Rectangle 987">
                <a:extLst>
                  <a:ext uri="{FF2B5EF4-FFF2-40B4-BE49-F238E27FC236}">
                    <a16:creationId xmlns:a16="http://schemas.microsoft.com/office/drawing/2014/main" id="{EC2A6481-92ED-4512-94C0-F306F6393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981" y="2603521"/>
                <a:ext cx="212405" cy="220580"/>
              </a:xfrm>
              <a:prstGeom prst="rect">
                <a:avLst/>
              </a:prstGeom>
              <a:blipFill>
                <a:blip r:embed="rId58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9" name="Rectangle 988">
                <a:extLst>
                  <a:ext uri="{FF2B5EF4-FFF2-40B4-BE49-F238E27FC236}">
                    <a16:creationId xmlns:a16="http://schemas.microsoft.com/office/drawing/2014/main" id="{5198BD47-89C2-4F45-9BCE-40F7F346D129}"/>
                  </a:ext>
                </a:extLst>
              </p:cNvPr>
              <p:cNvSpPr/>
              <p:nvPr/>
            </p:nvSpPr>
            <p:spPr>
              <a:xfrm>
                <a:off x="6730129" y="260475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9" name="Rectangle 988">
                <a:extLst>
                  <a:ext uri="{FF2B5EF4-FFF2-40B4-BE49-F238E27FC236}">
                    <a16:creationId xmlns:a16="http://schemas.microsoft.com/office/drawing/2014/main" id="{5198BD47-89C2-4F45-9BCE-40F7F346D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29" y="2604755"/>
                <a:ext cx="212405" cy="220580"/>
              </a:xfrm>
              <a:prstGeom prst="rect">
                <a:avLst/>
              </a:prstGeom>
              <a:blipFill>
                <a:blip r:embed="rId59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0" name="Straight Arrow Connector 989">
            <a:extLst>
              <a:ext uri="{FF2B5EF4-FFF2-40B4-BE49-F238E27FC236}">
                <a16:creationId xmlns:a16="http://schemas.microsoft.com/office/drawing/2014/main" id="{148E0B17-5101-4CBB-B3E1-8617E01AC3A1}"/>
              </a:ext>
            </a:extLst>
          </p:cNvPr>
          <p:cNvCxnSpPr>
            <a:stCxn id="988" idx="3"/>
            <a:endCxn id="989" idx="1"/>
          </p:cNvCxnSpPr>
          <p:nvPr/>
        </p:nvCxnSpPr>
        <p:spPr>
          <a:xfrm>
            <a:off x="6599385" y="2713811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7CABD900-129A-4FE2-8AD9-D13363A6D9F9}"/>
                  </a:ext>
                </a:extLst>
              </p:cNvPr>
              <p:cNvSpPr/>
              <p:nvPr/>
            </p:nvSpPr>
            <p:spPr>
              <a:xfrm>
                <a:off x="7082529" y="260730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7CABD900-129A-4FE2-8AD9-D13363A6D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29" y="2607301"/>
                <a:ext cx="212405" cy="220580"/>
              </a:xfrm>
              <a:prstGeom prst="rect">
                <a:avLst/>
              </a:prstGeom>
              <a:blipFill>
                <a:blip r:embed="rId60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2" name="Straight Arrow Connector 991">
            <a:extLst>
              <a:ext uri="{FF2B5EF4-FFF2-40B4-BE49-F238E27FC236}">
                <a16:creationId xmlns:a16="http://schemas.microsoft.com/office/drawing/2014/main" id="{E5C7C360-887C-46BE-94A8-17F3015342DC}"/>
              </a:ext>
            </a:extLst>
          </p:cNvPr>
          <p:cNvCxnSpPr>
            <a:stCxn id="989" idx="3"/>
          </p:cNvCxnSpPr>
          <p:nvPr/>
        </p:nvCxnSpPr>
        <p:spPr>
          <a:xfrm flipV="1">
            <a:off x="6942535" y="2713791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Arrow Connector 992">
            <a:extLst>
              <a:ext uri="{FF2B5EF4-FFF2-40B4-BE49-F238E27FC236}">
                <a16:creationId xmlns:a16="http://schemas.microsoft.com/office/drawing/2014/main" id="{A9770507-4B62-4BED-BDF3-3F0ED2217F1C}"/>
              </a:ext>
            </a:extLst>
          </p:cNvPr>
          <p:cNvCxnSpPr>
            <a:stCxn id="998" idx="2"/>
            <a:endCxn id="988" idx="0"/>
          </p:cNvCxnSpPr>
          <p:nvPr/>
        </p:nvCxnSpPr>
        <p:spPr>
          <a:xfrm>
            <a:off x="6487833" y="2461074"/>
            <a:ext cx="5351" cy="14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Arrow Connector 993">
            <a:extLst>
              <a:ext uri="{FF2B5EF4-FFF2-40B4-BE49-F238E27FC236}">
                <a16:creationId xmlns:a16="http://schemas.microsoft.com/office/drawing/2014/main" id="{1326FFDE-0272-463D-8E4E-EF07C651DE87}"/>
              </a:ext>
            </a:extLst>
          </p:cNvPr>
          <p:cNvCxnSpPr>
            <a:stCxn id="1000" idx="2"/>
            <a:endCxn id="989" idx="0"/>
          </p:cNvCxnSpPr>
          <p:nvPr/>
        </p:nvCxnSpPr>
        <p:spPr>
          <a:xfrm>
            <a:off x="6830982" y="2461074"/>
            <a:ext cx="5351" cy="1436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Arrow Connector 994">
            <a:extLst>
              <a:ext uri="{FF2B5EF4-FFF2-40B4-BE49-F238E27FC236}">
                <a16:creationId xmlns:a16="http://schemas.microsoft.com/office/drawing/2014/main" id="{03072FDF-4873-4D2B-AFEA-3C768B8B673A}"/>
              </a:ext>
            </a:extLst>
          </p:cNvPr>
          <p:cNvCxnSpPr>
            <a:stCxn id="1002" idx="2"/>
            <a:endCxn id="991" idx="0"/>
          </p:cNvCxnSpPr>
          <p:nvPr/>
        </p:nvCxnSpPr>
        <p:spPr>
          <a:xfrm>
            <a:off x="7183382" y="2461074"/>
            <a:ext cx="5351" cy="1462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Arrow Connector 995">
            <a:extLst>
              <a:ext uri="{FF2B5EF4-FFF2-40B4-BE49-F238E27FC236}">
                <a16:creationId xmlns:a16="http://schemas.microsoft.com/office/drawing/2014/main" id="{DE667575-7360-4902-A250-55215411585B}"/>
              </a:ext>
            </a:extLst>
          </p:cNvPr>
          <p:cNvCxnSpPr/>
          <p:nvPr/>
        </p:nvCxnSpPr>
        <p:spPr>
          <a:xfrm flipV="1">
            <a:off x="6254591" y="2347562"/>
            <a:ext cx="127037" cy="17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Arrow Connector 996">
            <a:extLst>
              <a:ext uri="{FF2B5EF4-FFF2-40B4-BE49-F238E27FC236}">
                <a16:creationId xmlns:a16="http://schemas.microsoft.com/office/drawing/2014/main" id="{5BFF9B4C-3D4F-4402-A0B6-158567C5D779}"/>
              </a:ext>
            </a:extLst>
          </p:cNvPr>
          <p:cNvCxnSpPr>
            <a:endCxn id="988" idx="1"/>
          </p:cNvCxnSpPr>
          <p:nvPr/>
        </p:nvCxnSpPr>
        <p:spPr>
          <a:xfrm flipV="1">
            <a:off x="6250684" y="2713811"/>
            <a:ext cx="136296" cy="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8" name="Rectangle 997">
            <a:extLst>
              <a:ext uri="{FF2B5EF4-FFF2-40B4-BE49-F238E27FC236}">
                <a16:creationId xmlns:a16="http://schemas.microsoft.com/office/drawing/2014/main" id="{C7265F07-F559-4D69-AA2F-C89333C7CB1E}"/>
              </a:ext>
            </a:extLst>
          </p:cNvPr>
          <p:cNvSpPr/>
          <p:nvPr/>
        </p:nvSpPr>
        <p:spPr>
          <a:xfrm>
            <a:off x="6381630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99" name="Straight Arrow Connector 998">
            <a:extLst>
              <a:ext uri="{FF2B5EF4-FFF2-40B4-BE49-F238E27FC236}">
                <a16:creationId xmlns:a16="http://schemas.microsoft.com/office/drawing/2014/main" id="{34977CFE-9BAD-4F3E-B392-DE472AE00EF5}"/>
              </a:ext>
            </a:extLst>
          </p:cNvPr>
          <p:cNvCxnSpPr>
            <a:stCxn id="998" idx="3"/>
            <a:endCxn id="1000" idx="1"/>
          </p:cNvCxnSpPr>
          <p:nvPr/>
        </p:nvCxnSpPr>
        <p:spPr>
          <a:xfrm>
            <a:off x="6594035" y="2350784"/>
            <a:ext cx="1307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B71A4273-397B-4CDC-9E09-9376A167ECD9}"/>
              </a:ext>
            </a:extLst>
          </p:cNvPr>
          <p:cNvSpPr/>
          <p:nvPr/>
        </p:nvSpPr>
        <p:spPr>
          <a:xfrm>
            <a:off x="6724779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01" name="Straight Arrow Connector 1000">
            <a:extLst>
              <a:ext uri="{FF2B5EF4-FFF2-40B4-BE49-F238E27FC236}">
                <a16:creationId xmlns:a16="http://schemas.microsoft.com/office/drawing/2014/main" id="{B6728238-686F-49E3-998E-4E05620FE894}"/>
              </a:ext>
            </a:extLst>
          </p:cNvPr>
          <p:cNvCxnSpPr/>
          <p:nvPr/>
        </p:nvCxnSpPr>
        <p:spPr>
          <a:xfrm flipV="1">
            <a:off x="6937183" y="2347562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14DAEBAD-FCE9-430F-A5CA-9A588044AC47}"/>
              </a:ext>
            </a:extLst>
          </p:cNvPr>
          <p:cNvSpPr/>
          <p:nvPr/>
        </p:nvSpPr>
        <p:spPr>
          <a:xfrm>
            <a:off x="7077178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03" name="Straight Arrow Connector 1002">
            <a:extLst>
              <a:ext uri="{FF2B5EF4-FFF2-40B4-BE49-F238E27FC236}">
                <a16:creationId xmlns:a16="http://schemas.microsoft.com/office/drawing/2014/main" id="{CE0A60CC-D2B0-43EF-8483-88B356A55BB1}"/>
              </a:ext>
            </a:extLst>
          </p:cNvPr>
          <p:cNvCxnSpPr/>
          <p:nvPr/>
        </p:nvCxnSpPr>
        <p:spPr>
          <a:xfrm>
            <a:off x="7300681" y="2347562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94A65F4D-3A58-44B2-B90C-FDC97042063B}"/>
              </a:ext>
            </a:extLst>
          </p:cNvPr>
          <p:cNvSpPr/>
          <p:nvPr/>
        </p:nvSpPr>
        <p:spPr>
          <a:xfrm>
            <a:off x="7428123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05" name="Straight Arrow Connector 1004">
            <a:extLst>
              <a:ext uri="{FF2B5EF4-FFF2-40B4-BE49-F238E27FC236}">
                <a16:creationId xmlns:a16="http://schemas.microsoft.com/office/drawing/2014/main" id="{0242F3C9-CCC8-4E08-A944-F2504B305A53}"/>
              </a:ext>
            </a:extLst>
          </p:cNvPr>
          <p:cNvCxnSpPr>
            <a:stCxn id="1004" idx="2"/>
            <a:endCxn id="1006" idx="0"/>
          </p:cNvCxnSpPr>
          <p:nvPr/>
        </p:nvCxnSpPr>
        <p:spPr>
          <a:xfrm>
            <a:off x="7534327" y="2461074"/>
            <a:ext cx="1473" cy="1443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6" name="Rectangle 1005">
                <a:extLst>
                  <a:ext uri="{FF2B5EF4-FFF2-40B4-BE49-F238E27FC236}">
                    <a16:creationId xmlns:a16="http://schemas.microsoft.com/office/drawing/2014/main" id="{ECB87CDC-2DE7-4B74-88FA-56D7CC8C35E8}"/>
                  </a:ext>
                </a:extLst>
              </p:cNvPr>
              <p:cNvSpPr/>
              <p:nvPr/>
            </p:nvSpPr>
            <p:spPr>
              <a:xfrm>
                <a:off x="7429596" y="260543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06" name="Rectangle 1005">
                <a:extLst>
                  <a:ext uri="{FF2B5EF4-FFF2-40B4-BE49-F238E27FC236}">
                    <a16:creationId xmlns:a16="http://schemas.microsoft.com/office/drawing/2014/main" id="{ECB87CDC-2DE7-4B74-88FA-56D7CC8C3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96" y="2605430"/>
                <a:ext cx="212405" cy="220580"/>
              </a:xfrm>
              <a:prstGeom prst="rect">
                <a:avLst/>
              </a:prstGeom>
              <a:blipFill>
                <a:blip r:embed="rId61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7" name="Straight Arrow Connector 1006">
            <a:extLst>
              <a:ext uri="{FF2B5EF4-FFF2-40B4-BE49-F238E27FC236}">
                <a16:creationId xmlns:a16="http://schemas.microsoft.com/office/drawing/2014/main" id="{E3263EF2-75B2-4439-8A99-8BA1D5EFE208}"/>
              </a:ext>
            </a:extLst>
          </p:cNvPr>
          <p:cNvCxnSpPr>
            <a:stCxn id="991" idx="3"/>
            <a:endCxn id="1006" idx="1"/>
          </p:cNvCxnSpPr>
          <p:nvPr/>
        </p:nvCxnSpPr>
        <p:spPr>
          <a:xfrm flipV="1">
            <a:off x="7294934" y="2715720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Arrow Connector 1007">
            <a:extLst>
              <a:ext uri="{FF2B5EF4-FFF2-40B4-BE49-F238E27FC236}">
                <a16:creationId xmlns:a16="http://schemas.microsoft.com/office/drawing/2014/main" id="{2CB775BC-5188-46F3-A1F7-CD72D34CB984}"/>
              </a:ext>
            </a:extLst>
          </p:cNvPr>
          <p:cNvCxnSpPr/>
          <p:nvPr/>
        </p:nvCxnSpPr>
        <p:spPr>
          <a:xfrm>
            <a:off x="5557539" y="2347562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8866AF69-5F0A-4F41-95AE-0D7756E0771E}"/>
              </a:ext>
            </a:extLst>
          </p:cNvPr>
          <p:cNvSpPr/>
          <p:nvPr/>
        </p:nvSpPr>
        <p:spPr>
          <a:xfrm>
            <a:off x="5688284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10" name="Straight Arrow Connector 1009">
            <a:extLst>
              <a:ext uri="{FF2B5EF4-FFF2-40B4-BE49-F238E27FC236}">
                <a16:creationId xmlns:a16="http://schemas.microsoft.com/office/drawing/2014/main" id="{A4636044-0402-400E-8AAB-7F3AF80EE7B7}"/>
              </a:ext>
            </a:extLst>
          </p:cNvPr>
          <p:cNvCxnSpPr>
            <a:stCxn id="1009" idx="2"/>
            <a:endCxn id="1011" idx="0"/>
          </p:cNvCxnSpPr>
          <p:nvPr/>
        </p:nvCxnSpPr>
        <p:spPr>
          <a:xfrm>
            <a:off x="5794487" y="2461074"/>
            <a:ext cx="1497" cy="14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97A5B9CB-E599-4452-82D6-8F71E0F89758}"/>
                  </a:ext>
                </a:extLst>
              </p:cNvPr>
              <p:cNvSpPr/>
              <p:nvPr/>
            </p:nvSpPr>
            <p:spPr>
              <a:xfrm>
                <a:off x="5689781" y="260683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97A5B9CB-E599-4452-82D6-8F71E0F8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81" y="2606834"/>
                <a:ext cx="212405" cy="220580"/>
              </a:xfrm>
              <a:prstGeom prst="rect">
                <a:avLst/>
              </a:prstGeom>
              <a:blipFill>
                <a:blip r:embed="rId62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2" name="Straight Arrow Connector 1011">
            <a:extLst>
              <a:ext uri="{FF2B5EF4-FFF2-40B4-BE49-F238E27FC236}">
                <a16:creationId xmlns:a16="http://schemas.microsoft.com/office/drawing/2014/main" id="{E8AE5967-9696-4666-BA42-8D94ADD45BAC}"/>
              </a:ext>
            </a:extLst>
          </p:cNvPr>
          <p:cNvCxnSpPr>
            <a:endCxn id="1011" idx="1"/>
          </p:cNvCxnSpPr>
          <p:nvPr/>
        </p:nvCxnSpPr>
        <p:spPr>
          <a:xfrm>
            <a:off x="5559038" y="2715890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Arrow Connector 1012">
            <a:extLst>
              <a:ext uri="{FF2B5EF4-FFF2-40B4-BE49-F238E27FC236}">
                <a16:creationId xmlns:a16="http://schemas.microsoft.com/office/drawing/2014/main" id="{58654721-58C7-46D2-9DE9-0779B9092F28}"/>
              </a:ext>
            </a:extLst>
          </p:cNvPr>
          <p:cNvCxnSpPr>
            <a:stCxn id="1009" idx="3"/>
            <a:endCxn id="1014" idx="1"/>
          </p:cNvCxnSpPr>
          <p:nvPr/>
        </p:nvCxnSpPr>
        <p:spPr>
          <a:xfrm>
            <a:off x="5900689" y="2350784"/>
            <a:ext cx="1350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C0E2D85-5B3D-4CCA-B13D-EC87221E1F5A}"/>
              </a:ext>
            </a:extLst>
          </p:cNvPr>
          <p:cNvSpPr/>
          <p:nvPr/>
        </p:nvSpPr>
        <p:spPr>
          <a:xfrm>
            <a:off x="6035738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15" name="Straight Arrow Connector 1014">
            <a:extLst>
              <a:ext uri="{FF2B5EF4-FFF2-40B4-BE49-F238E27FC236}">
                <a16:creationId xmlns:a16="http://schemas.microsoft.com/office/drawing/2014/main" id="{1F7AE591-C3AC-451C-A4E1-684B21E206B8}"/>
              </a:ext>
            </a:extLst>
          </p:cNvPr>
          <p:cNvCxnSpPr>
            <a:stCxn id="1014" idx="2"/>
            <a:endCxn id="1016" idx="0"/>
          </p:cNvCxnSpPr>
          <p:nvPr/>
        </p:nvCxnSpPr>
        <p:spPr>
          <a:xfrm>
            <a:off x="6141941" y="2461074"/>
            <a:ext cx="1497" cy="144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0E92B6CF-723D-43EA-9A9C-A94E39DC8173}"/>
                  </a:ext>
                </a:extLst>
              </p:cNvPr>
              <p:cNvSpPr/>
              <p:nvPr/>
            </p:nvSpPr>
            <p:spPr>
              <a:xfrm>
                <a:off x="6037235" y="260558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0E92B6CF-723D-43EA-9A9C-A94E39DC8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35" y="2605581"/>
                <a:ext cx="212405" cy="220580"/>
              </a:xfrm>
              <a:prstGeom prst="rect">
                <a:avLst/>
              </a:prstGeom>
              <a:blipFill>
                <a:blip r:embed="rId63"/>
                <a:stretch>
                  <a:fillRect l="-8108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7" name="Straight Arrow Connector 1016">
            <a:extLst>
              <a:ext uri="{FF2B5EF4-FFF2-40B4-BE49-F238E27FC236}">
                <a16:creationId xmlns:a16="http://schemas.microsoft.com/office/drawing/2014/main" id="{B1235E85-591A-47C6-A3BD-01250404D97A}"/>
              </a:ext>
            </a:extLst>
          </p:cNvPr>
          <p:cNvCxnSpPr>
            <a:stCxn id="1011" idx="3"/>
            <a:endCxn id="1016" idx="1"/>
          </p:cNvCxnSpPr>
          <p:nvPr/>
        </p:nvCxnSpPr>
        <p:spPr>
          <a:xfrm flipV="1">
            <a:off x="5902186" y="2715871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Arrow Connector 1017">
            <a:extLst>
              <a:ext uri="{FF2B5EF4-FFF2-40B4-BE49-F238E27FC236}">
                <a16:creationId xmlns:a16="http://schemas.microsoft.com/office/drawing/2014/main" id="{46F36D5A-4113-45EA-8E6D-59D91E82F509}"/>
              </a:ext>
            </a:extLst>
          </p:cNvPr>
          <p:cNvCxnSpPr/>
          <p:nvPr/>
        </p:nvCxnSpPr>
        <p:spPr>
          <a:xfrm>
            <a:off x="7643939" y="2347562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51F9D124-C62D-4CBE-88DD-A894209B1355}"/>
              </a:ext>
            </a:extLst>
          </p:cNvPr>
          <p:cNvSpPr/>
          <p:nvPr/>
        </p:nvSpPr>
        <p:spPr>
          <a:xfrm>
            <a:off x="7771381" y="2240494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20" name="Straight Arrow Connector 1019">
            <a:extLst>
              <a:ext uri="{FF2B5EF4-FFF2-40B4-BE49-F238E27FC236}">
                <a16:creationId xmlns:a16="http://schemas.microsoft.com/office/drawing/2014/main" id="{CC88DAE8-F972-4DC8-A852-0B45C995EB70}"/>
              </a:ext>
            </a:extLst>
          </p:cNvPr>
          <p:cNvCxnSpPr>
            <a:stCxn id="1019" idx="2"/>
            <a:endCxn id="1021" idx="0"/>
          </p:cNvCxnSpPr>
          <p:nvPr/>
        </p:nvCxnSpPr>
        <p:spPr>
          <a:xfrm>
            <a:off x="7877584" y="2461074"/>
            <a:ext cx="0" cy="1525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29176436-DE53-466D-8385-ADA83253D892}"/>
                  </a:ext>
                </a:extLst>
              </p:cNvPr>
              <p:cNvSpPr/>
              <p:nvPr/>
            </p:nvSpPr>
            <p:spPr>
              <a:xfrm>
                <a:off x="7771381" y="2613577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29176436-DE53-466D-8385-ADA83253D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381" y="2613577"/>
                <a:ext cx="212405" cy="220580"/>
              </a:xfrm>
              <a:prstGeom prst="rect">
                <a:avLst/>
              </a:prstGeom>
              <a:blipFill>
                <a:blip r:embed="rId64"/>
                <a:stretch>
                  <a:fillRect l="-13514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2" name="Straight Arrow Connector 1021">
            <a:extLst>
              <a:ext uri="{FF2B5EF4-FFF2-40B4-BE49-F238E27FC236}">
                <a16:creationId xmlns:a16="http://schemas.microsoft.com/office/drawing/2014/main" id="{F0B73C3A-0467-4651-8E37-B9E2021C46FD}"/>
              </a:ext>
            </a:extLst>
          </p:cNvPr>
          <p:cNvCxnSpPr>
            <a:endCxn id="1021" idx="1"/>
          </p:cNvCxnSpPr>
          <p:nvPr/>
        </p:nvCxnSpPr>
        <p:spPr>
          <a:xfrm>
            <a:off x="7639339" y="2723867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3" name="Rectangle 1022">
                <a:extLst>
                  <a:ext uri="{FF2B5EF4-FFF2-40B4-BE49-F238E27FC236}">
                    <a16:creationId xmlns:a16="http://schemas.microsoft.com/office/drawing/2014/main" id="{FECF3A69-67AE-4A19-9CCE-6C3A286B75D5}"/>
                  </a:ext>
                </a:extLst>
              </p:cNvPr>
              <p:cNvSpPr/>
              <p:nvPr/>
            </p:nvSpPr>
            <p:spPr>
              <a:xfrm>
                <a:off x="5351958" y="35269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3" name="Rectangle 1022">
                <a:extLst>
                  <a:ext uri="{FF2B5EF4-FFF2-40B4-BE49-F238E27FC236}">
                    <a16:creationId xmlns:a16="http://schemas.microsoft.com/office/drawing/2014/main" id="{FECF3A69-67AE-4A19-9CCE-6C3A286B7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958" y="3526990"/>
                <a:ext cx="212405" cy="220580"/>
              </a:xfrm>
              <a:prstGeom prst="rect">
                <a:avLst/>
              </a:prstGeom>
              <a:blipFill>
                <a:blip r:embed="rId65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1CAD3EDB-9068-4931-BF2D-561370E4DF50}"/>
              </a:ext>
            </a:extLst>
          </p:cNvPr>
          <p:cNvCxnSpPr>
            <a:endCxn id="1023" idx="1"/>
          </p:cNvCxnSpPr>
          <p:nvPr/>
        </p:nvCxnSpPr>
        <p:spPr>
          <a:xfrm>
            <a:off x="5221212" y="3636046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50E100B4-7B6B-44FA-9C13-5DE768CACCFB}"/>
                  </a:ext>
                </a:extLst>
              </p:cNvPr>
              <p:cNvSpPr/>
              <p:nvPr/>
            </p:nvSpPr>
            <p:spPr>
              <a:xfrm>
                <a:off x="5699410" y="352573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50E100B4-7B6B-44FA-9C13-5DE768CA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10" y="3525735"/>
                <a:ext cx="212405" cy="220580"/>
              </a:xfrm>
              <a:prstGeom prst="rect">
                <a:avLst/>
              </a:prstGeom>
              <a:blipFill>
                <a:blip r:embed="rId66"/>
                <a:stretch>
                  <a:fillRect l="-13514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04839E95-9BB3-4A13-BE91-0A44C2DADA4D}"/>
              </a:ext>
            </a:extLst>
          </p:cNvPr>
          <p:cNvCxnSpPr>
            <a:stCxn id="1023" idx="3"/>
            <a:endCxn id="1025" idx="1"/>
          </p:cNvCxnSpPr>
          <p:nvPr/>
        </p:nvCxnSpPr>
        <p:spPr>
          <a:xfrm flipV="1">
            <a:off x="5564363" y="3636025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3EE88AD3-9AFD-45CD-A124-BFE87F542C3C}"/>
              </a:ext>
            </a:extLst>
          </p:cNvPr>
          <p:cNvCxnSpPr>
            <a:stCxn id="1030" idx="2"/>
            <a:endCxn id="1023" idx="0"/>
          </p:cNvCxnSpPr>
          <p:nvPr/>
        </p:nvCxnSpPr>
        <p:spPr>
          <a:xfrm>
            <a:off x="5452810" y="3371156"/>
            <a:ext cx="5351" cy="155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47AEF10-7EB0-4136-9329-BA62A4382664}"/>
              </a:ext>
            </a:extLst>
          </p:cNvPr>
          <p:cNvCxnSpPr>
            <a:stCxn id="1032" idx="2"/>
            <a:endCxn id="1025" idx="0"/>
          </p:cNvCxnSpPr>
          <p:nvPr/>
        </p:nvCxnSpPr>
        <p:spPr>
          <a:xfrm>
            <a:off x="5800263" y="3371156"/>
            <a:ext cx="5351" cy="154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84E4FDD-FCE1-4EE8-A9A5-8C2E0F54621E}"/>
              </a:ext>
            </a:extLst>
          </p:cNvPr>
          <p:cNvCxnSpPr/>
          <p:nvPr/>
        </p:nvCxnSpPr>
        <p:spPr>
          <a:xfrm>
            <a:off x="5215861" y="3271028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EA12B88-5D31-4ECA-9BCE-9ABAAB1D274F}"/>
              </a:ext>
            </a:extLst>
          </p:cNvPr>
          <p:cNvSpPr/>
          <p:nvPr/>
        </p:nvSpPr>
        <p:spPr>
          <a:xfrm>
            <a:off x="5346607" y="3150576"/>
            <a:ext cx="212405" cy="2205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C2960593-B3A4-4CD7-B15E-BD049941F198}"/>
              </a:ext>
            </a:extLst>
          </p:cNvPr>
          <p:cNvCxnSpPr/>
          <p:nvPr/>
        </p:nvCxnSpPr>
        <p:spPr>
          <a:xfrm flipV="1">
            <a:off x="5559011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52A2BD48-5FF5-42A0-8700-15E7D80CA48F}"/>
              </a:ext>
            </a:extLst>
          </p:cNvPr>
          <p:cNvSpPr/>
          <p:nvPr/>
        </p:nvSpPr>
        <p:spPr>
          <a:xfrm>
            <a:off x="5694060" y="3150576"/>
            <a:ext cx="212405" cy="2205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6DDAE405-AA78-4EFE-962A-CF23129C62C9}"/>
              </a:ext>
            </a:extLst>
          </p:cNvPr>
          <p:cNvCxnSpPr/>
          <p:nvPr/>
        </p:nvCxnSpPr>
        <p:spPr>
          <a:xfrm>
            <a:off x="5917561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F3CA2F64-3313-441C-8A45-87A97981E983}"/>
              </a:ext>
            </a:extLst>
          </p:cNvPr>
          <p:cNvSpPr/>
          <p:nvPr/>
        </p:nvSpPr>
        <p:spPr>
          <a:xfrm>
            <a:off x="6050609" y="3150576"/>
            <a:ext cx="1203805" cy="2205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89D3D743-2ECC-42B8-8FEB-65BEB755E882}"/>
                  </a:ext>
                </a:extLst>
              </p:cNvPr>
              <p:cNvSpPr/>
              <p:nvPr/>
            </p:nvSpPr>
            <p:spPr>
              <a:xfrm>
                <a:off x="6049464" y="351882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89D3D743-2ECC-42B8-8FEB-65BEB755E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64" y="3518824"/>
                <a:ext cx="212405" cy="220580"/>
              </a:xfrm>
              <a:prstGeom prst="rect">
                <a:avLst/>
              </a:prstGeom>
              <a:blipFill>
                <a:blip r:embed="rId67"/>
                <a:stretch>
                  <a:fillRect l="-18919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EA4F4523-BDEA-45CF-B6BC-C8726069A52C}"/>
                  </a:ext>
                </a:extLst>
              </p:cNvPr>
              <p:cNvSpPr/>
              <p:nvPr/>
            </p:nvSpPr>
            <p:spPr>
              <a:xfrm>
                <a:off x="6376771" y="351882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EA4F4523-BDEA-45CF-B6BC-C8726069A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71" y="3518824"/>
                <a:ext cx="212405" cy="220580"/>
              </a:xfrm>
              <a:prstGeom prst="rect">
                <a:avLst/>
              </a:prstGeom>
              <a:blipFill>
                <a:blip r:embed="rId68"/>
                <a:stretch>
                  <a:fillRect l="-21622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6BFF3FEB-2938-4DBA-A9B9-CB952079F79B}"/>
                  </a:ext>
                </a:extLst>
              </p:cNvPr>
              <p:cNvSpPr/>
              <p:nvPr/>
            </p:nvSpPr>
            <p:spPr>
              <a:xfrm>
                <a:off x="6710272" y="351882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6BFF3FEB-2938-4DBA-A9B9-CB952079F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272" y="3518824"/>
                <a:ext cx="212405" cy="220580"/>
              </a:xfrm>
              <a:prstGeom prst="rect">
                <a:avLst/>
              </a:prstGeom>
              <a:blipFill>
                <a:blip r:embed="rId69"/>
                <a:stretch>
                  <a:fillRect l="-21622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F1B19BDC-66D1-42E4-BC8E-B52C39DA01B2}"/>
                  </a:ext>
                </a:extLst>
              </p:cNvPr>
              <p:cNvSpPr/>
              <p:nvPr/>
            </p:nvSpPr>
            <p:spPr>
              <a:xfrm>
                <a:off x="7034733" y="351882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F1B19BDC-66D1-42E4-BC8E-B52C39DA0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33" y="3518824"/>
                <a:ext cx="212405" cy="220580"/>
              </a:xfrm>
              <a:prstGeom prst="rect">
                <a:avLst/>
              </a:prstGeom>
              <a:blipFill>
                <a:blip r:embed="rId70"/>
                <a:stretch>
                  <a:fillRect l="-10811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6B5F7192-9F12-4E07-822E-660E5FE419FA}"/>
                  </a:ext>
                </a:extLst>
              </p:cNvPr>
              <p:cNvSpPr/>
              <p:nvPr/>
            </p:nvSpPr>
            <p:spPr>
              <a:xfrm>
                <a:off x="7753168" y="352044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6B5F7192-9F12-4E07-822E-660E5FE41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168" y="3520441"/>
                <a:ext cx="212405" cy="220580"/>
              </a:xfrm>
              <a:prstGeom prst="rect">
                <a:avLst/>
              </a:prstGeom>
              <a:blipFill>
                <a:blip r:embed="rId71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97656DE4-A5D7-4186-BBF8-74A31C2FA6B4}"/>
              </a:ext>
            </a:extLst>
          </p:cNvPr>
          <p:cNvCxnSpPr/>
          <p:nvPr/>
        </p:nvCxnSpPr>
        <p:spPr>
          <a:xfrm>
            <a:off x="6819444" y="3375754"/>
            <a:ext cx="5183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28EF63EC-12BD-41CA-BD46-9F886344AC5E}"/>
              </a:ext>
            </a:extLst>
          </p:cNvPr>
          <p:cNvCxnSpPr>
            <a:stCxn id="1042" idx="2"/>
            <a:endCxn id="1039" idx="0"/>
          </p:cNvCxnSpPr>
          <p:nvPr/>
        </p:nvCxnSpPr>
        <p:spPr>
          <a:xfrm>
            <a:off x="7854020" y="3371156"/>
            <a:ext cx="5352" cy="149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7A2826A3-7B59-4398-9800-327A2E2BBB21}"/>
              </a:ext>
            </a:extLst>
          </p:cNvPr>
          <p:cNvSpPr/>
          <p:nvPr/>
        </p:nvSpPr>
        <p:spPr>
          <a:xfrm>
            <a:off x="7747816" y="3150576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E8589F78-0DEC-4318-A864-7438A30C9E37}"/>
              </a:ext>
            </a:extLst>
          </p:cNvPr>
          <p:cNvCxnSpPr/>
          <p:nvPr/>
        </p:nvCxnSpPr>
        <p:spPr>
          <a:xfrm>
            <a:off x="7137286" y="3375754"/>
            <a:ext cx="0" cy="149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C909CCAA-1A8A-46EC-9D45-FDAA01430BCC}"/>
              </a:ext>
            </a:extLst>
          </p:cNvPr>
          <p:cNvCxnSpPr/>
          <p:nvPr/>
        </p:nvCxnSpPr>
        <p:spPr>
          <a:xfrm>
            <a:off x="6488809" y="3375754"/>
            <a:ext cx="2316" cy="147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DFB7DD5C-6094-4170-9C02-4A49318EE8E7}"/>
              </a:ext>
            </a:extLst>
          </p:cNvPr>
          <p:cNvCxnSpPr/>
          <p:nvPr/>
        </p:nvCxnSpPr>
        <p:spPr>
          <a:xfrm>
            <a:off x="6154517" y="3375754"/>
            <a:ext cx="0" cy="146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B93D0464-2B8E-4211-ACB3-0067E31D1588}"/>
                  </a:ext>
                </a:extLst>
              </p:cNvPr>
              <p:cNvSpPr/>
              <p:nvPr/>
            </p:nvSpPr>
            <p:spPr>
              <a:xfrm>
                <a:off x="7396310" y="352004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B93D0464-2B8E-4211-ACB3-0067E31D1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310" y="3520040"/>
                <a:ext cx="212405" cy="220580"/>
              </a:xfrm>
              <a:prstGeom prst="rect">
                <a:avLst/>
              </a:prstGeom>
              <a:blipFill>
                <a:blip r:embed="rId72"/>
                <a:stretch>
                  <a:fillRect l="-8108" r="-8108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F82BD51F-6BCD-41C1-904E-2FAA71098C9C}"/>
              </a:ext>
            </a:extLst>
          </p:cNvPr>
          <p:cNvCxnSpPr>
            <a:endCxn id="1046" idx="1"/>
          </p:cNvCxnSpPr>
          <p:nvPr/>
        </p:nvCxnSpPr>
        <p:spPr>
          <a:xfrm flipV="1">
            <a:off x="7261262" y="363033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B71DBA96-E68A-44BB-90CD-B6E042C5F2BE}"/>
              </a:ext>
            </a:extLst>
          </p:cNvPr>
          <p:cNvCxnSpPr>
            <a:stCxn id="1050" idx="2"/>
            <a:endCxn id="1046" idx="0"/>
          </p:cNvCxnSpPr>
          <p:nvPr/>
        </p:nvCxnSpPr>
        <p:spPr>
          <a:xfrm>
            <a:off x="7497162" y="3371156"/>
            <a:ext cx="5351" cy="148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499EDC89-C7FE-4289-AA3A-8462CD8BE37C}"/>
              </a:ext>
            </a:extLst>
          </p:cNvPr>
          <p:cNvCxnSpPr/>
          <p:nvPr/>
        </p:nvCxnSpPr>
        <p:spPr>
          <a:xfrm flipV="1">
            <a:off x="7255911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0B5AAB34-B218-41C6-96D3-332A65D68A1A}"/>
              </a:ext>
            </a:extLst>
          </p:cNvPr>
          <p:cNvSpPr/>
          <p:nvPr/>
        </p:nvSpPr>
        <p:spPr>
          <a:xfrm>
            <a:off x="7390959" y="3150576"/>
            <a:ext cx="212405" cy="2205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F5904B94-4756-4FEA-A5A4-D92FA6879BF5}"/>
              </a:ext>
            </a:extLst>
          </p:cNvPr>
          <p:cNvCxnSpPr/>
          <p:nvPr/>
        </p:nvCxnSpPr>
        <p:spPr>
          <a:xfrm>
            <a:off x="7614461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D46734DE-7E69-4418-A7AA-E23617BDF1D1}"/>
              </a:ext>
            </a:extLst>
          </p:cNvPr>
          <p:cNvCxnSpPr>
            <a:stCxn id="1046" idx="3"/>
          </p:cNvCxnSpPr>
          <p:nvPr/>
        </p:nvCxnSpPr>
        <p:spPr>
          <a:xfrm flipV="1">
            <a:off x="7608715" y="3628460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A227D854-2739-4142-B14C-9C45BC5FC7EF}"/>
                  </a:ext>
                </a:extLst>
              </p:cNvPr>
              <p:cNvSpPr/>
              <p:nvPr/>
            </p:nvSpPr>
            <p:spPr>
              <a:xfrm>
                <a:off x="2579738" y="352549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A227D854-2739-4142-B14C-9C45BC5FC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738" y="3525491"/>
                <a:ext cx="212405" cy="220580"/>
              </a:xfrm>
              <a:prstGeom prst="rect">
                <a:avLst/>
              </a:prstGeom>
              <a:blipFill>
                <a:blip r:embed="rId73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BB66C5B0-4408-4D79-B663-8910D8C2893A}"/>
                  </a:ext>
                </a:extLst>
              </p:cNvPr>
              <p:cNvSpPr/>
              <p:nvPr/>
            </p:nvSpPr>
            <p:spPr>
              <a:xfrm>
                <a:off x="2922887" y="352672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BB66C5B0-4408-4D79-B663-8910D8C28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87" y="3526725"/>
                <a:ext cx="212405" cy="220580"/>
              </a:xfrm>
              <a:prstGeom prst="rect">
                <a:avLst/>
              </a:prstGeom>
              <a:blipFill>
                <a:blip r:embed="rId74"/>
                <a:stretch>
                  <a:fillRect l="-8108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E8F41596-BBC1-4DD6-883B-D05717EA9194}"/>
              </a:ext>
            </a:extLst>
          </p:cNvPr>
          <p:cNvCxnSpPr>
            <a:stCxn id="1053" idx="3"/>
            <a:endCxn id="1054" idx="1"/>
          </p:cNvCxnSpPr>
          <p:nvPr/>
        </p:nvCxnSpPr>
        <p:spPr>
          <a:xfrm>
            <a:off x="2792141" y="3635781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A0D0705F-71AA-42E3-AEF7-B7192A94B1CE}"/>
                  </a:ext>
                </a:extLst>
              </p:cNvPr>
              <p:cNvSpPr/>
              <p:nvPr/>
            </p:nvSpPr>
            <p:spPr>
              <a:xfrm>
                <a:off x="3270339" y="352547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A0D0705F-71AA-42E3-AEF7-B7192A94B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39" y="3525470"/>
                <a:ext cx="212405" cy="220580"/>
              </a:xfrm>
              <a:prstGeom prst="rect">
                <a:avLst/>
              </a:prstGeom>
              <a:blipFill>
                <a:blip r:embed="rId75"/>
                <a:stretch>
                  <a:fillRect l="-10811" r="-5405"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CC0ABBCF-593D-4751-B712-EDA90723391F}"/>
              </a:ext>
            </a:extLst>
          </p:cNvPr>
          <p:cNvCxnSpPr>
            <a:stCxn id="1054" idx="3"/>
            <a:endCxn id="1056" idx="1"/>
          </p:cNvCxnSpPr>
          <p:nvPr/>
        </p:nvCxnSpPr>
        <p:spPr>
          <a:xfrm flipV="1">
            <a:off x="3135292" y="363576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CA86966F-4DEF-420C-9C49-1ACA108C4A7B}"/>
              </a:ext>
            </a:extLst>
          </p:cNvPr>
          <p:cNvCxnSpPr>
            <a:stCxn id="1061" idx="2"/>
            <a:endCxn id="1053" idx="0"/>
          </p:cNvCxnSpPr>
          <p:nvPr/>
        </p:nvCxnSpPr>
        <p:spPr>
          <a:xfrm>
            <a:off x="2680590" y="3371156"/>
            <a:ext cx="5352" cy="1543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E4C8653A-5E62-4A5E-B0EC-7742818C755B}"/>
              </a:ext>
            </a:extLst>
          </p:cNvPr>
          <p:cNvCxnSpPr>
            <a:stCxn id="1063" idx="2"/>
            <a:endCxn id="1054" idx="0"/>
          </p:cNvCxnSpPr>
          <p:nvPr/>
        </p:nvCxnSpPr>
        <p:spPr>
          <a:xfrm>
            <a:off x="3023740" y="3371156"/>
            <a:ext cx="5351" cy="155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406D9182-5627-4A65-9C8C-E2312A31F969}"/>
              </a:ext>
            </a:extLst>
          </p:cNvPr>
          <p:cNvCxnSpPr>
            <a:stCxn id="1065" idx="2"/>
            <a:endCxn id="1056" idx="0"/>
          </p:cNvCxnSpPr>
          <p:nvPr/>
        </p:nvCxnSpPr>
        <p:spPr>
          <a:xfrm>
            <a:off x="3371192" y="3371156"/>
            <a:ext cx="5351" cy="154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3AC8D03D-5CEF-4711-827C-2EF54BA8731C}"/>
              </a:ext>
            </a:extLst>
          </p:cNvPr>
          <p:cNvSpPr/>
          <p:nvPr/>
        </p:nvSpPr>
        <p:spPr>
          <a:xfrm>
            <a:off x="2574387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7C62D0AD-08FC-42E6-A057-195ADC10916F}"/>
              </a:ext>
            </a:extLst>
          </p:cNvPr>
          <p:cNvCxnSpPr/>
          <p:nvPr/>
        </p:nvCxnSpPr>
        <p:spPr>
          <a:xfrm>
            <a:off x="2786790" y="3271028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AA7EEAF4-75BF-487D-AEB5-A9E464A79504}"/>
              </a:ext>
            </a:extLst>
          </p:cNvPr>
          <p:cNvSpPr/>
          <p:nvPr/>
        </p:nvSpPr>
        <p:spPr>
          <a:xfrm>
            <a:off x="2917536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C35894A6-0DBB-42C0-AE59-3A0257DAD2D6}"/>
              </a:ext>
            </a:extLst>
          </p:cNvPr>
          <p:cNvCxnSpPr/>
          <p:nvPr/>
        </p:nvCxnSpPr>
        <p:spPr>
          <a:xfrm flipV="1">
            <a:off x="3129940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7FA5458-C3F5-470E-BEC2-29711DA84739}"/>
              </a:ext>
            </a:extLst>
          </p:cNvPr>
          <p:cNvSpPr/>
          <p:nvPr/>
        </p:nvSpPr>
        <p:spPr>
          <a:xfrm>
            <a:off x="3264989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Rectangle 1065">
                <a:extLst>
                  <a:ext uri="{FF2B5EF4-FFF2-40B4-BE49-F238E27FC236}">
                    <a16:creationId xmlns:a16="http://schemas.microsoft.com/office/drawing/2014/main" id="{CA28C409-BAB9-4A50-A12C-077EEA6180F6}"/>
                  </a:ext>
                </a:extLst>
              </p:cNvPr>
              <p:cNvSpPr/>
              <p:nvPr/>
            </p:nvSpPr>
            <p:spPr>
              <a:xfrm>
                <a:off x="2222880" y="352509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66" name="Rectangle 1065">
                <a:extLst>
                  <a:ext uri="{FF2B5EF4-FFF2-40B4-BE49-F238E27FC236}">
                    <a16:creationId xmlns:a16="http://schemas.microsoft.com/office/drawing/2014/main" id="{CA28C409-BAB9-4A50-A12C-077EEA618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880" y="3525090"/>
                <a:ext cx="212405" cy="220580"/>
              </a:xfrm>
              <a:prstGeom prst="rect">
                <a:avLst/>
              </a:prstGeom>
              <a:blipFill>
                <a:blip r:embed="rId76"/>
                <a:stretch>
                  <a:fillRect l="-11111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1B811EDE-5C4B-4833-B3DD-9141F00BB187}"/>
              </a:ext>
            </a:extLst>
          </p:cNvPr>
          <p:cNvCxnSpPr>
            <a:endCxn id="1066" idx="1"/>
          </p:cNvCxnSpPr>
          <p:nvPr/>
        </p:nvCxnSpPr>
        <p:spPr>
          <a:xfrm flipV="1">
            <a:off x="2087833" y="363538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108A0877-6123-4576-8304-0DEAFDBF6424}"/>
              </a:ext>
            </a:extLst>
          </p:cNvPr>
          <p:cNvCxnSpPr>
            <a:stCxn id="1070" idx="2"/>
            <a:endCxn id="1066" idx="0"/>
          </p:cNvCxnSpPr>
          <p:nvPr/>
        </p:nvCxnSpPr>
        <p:spPr>
          <a:xfrm>
            <a:off x="2323732" y="3371156"/>
            <a:ext cx="5351" cy="153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4A2E1569-7D85-4A52-BE89-297AED0C5755}"/>
              </a:ext>
            </a:extLst>
          </p:cNvPr>
          <p:cNvCxnSpPr/>
          <p:nvPr/>
        </p:nvCxnSpPr>
        <p:spPr>
          <a:xfrm flipV="1">
            <a:off x="2082481" y="3271028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FE6EDC7C-3BCD-4309-AFC8-16033642C01E}"/>
              </a:ext>
            </a:extLst>
          </p:cNvPr>
          <p:cNvSpPr/>
          <p:nvPr/>
        </p:nvSpPr>
        <p:spPr>
          <a:xfrm>
            <a:off x="2217529" y="3150576"/>
            <a:ext cx="212405" cy="220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4B6ABEC-5552-4A25-BA6B-7B29AB084610}"/>
              </a:ext>
            </a:extLst>
          </p:cNvPr>
          <p:cNvCxnSpPr/>
          <p:nvPr/>
        </p:nvCxnSpPr>
        <p:spPr>
          <a:xfrm>
            <a:off x="2441031" y="3271028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67F841C-2E88-4FD1-B02C-905D7EF5C45A}"/>
              </a:ext>
            </a:extLst>
          </p:cNvPr>
          <p:cNvCxnSpPr>
            <a:stCxn id="1066" idx="3"/>
          </p:cNvCxnSpPr>
          <p:nvPr/>
        </p:nvCxnSpPr>
        <p:spPr>
          <a:xfrm flipV="1">
            <a:off x="2435285" y="3633509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F131A0ED-3169-422E-A5A5-1C7E133D1626}"/>
                  </a:ext>
                </a:extLst>
              </p:cNvPr>
              <p:cNvSpPr/>
              <p:nvPr/>
            </p:nvSpPr>
            <p:spPr>
              <a:xfrm>
                <a:off x="3236069" y="4529622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F131A0ED-3169-422E-A5A5-1C7E133D1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069" y="4529622"/>
                <a:ext cx="212405" cy="220580"/>
              </a:xfrm>
              <a:prstGeom prst="rect">
                <a:avLst/>
              </a:prstGeom>
              <a:blipFill>
                <a:blip r:embed="rId77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27007BC9-3BD8-4166-A13F-65F9E9923CA0}"/>
              </a:ext>
            </a:extLst>
          </p:cNvPr>
          <p:cNvCxnSpPr>
            <a:stCxn id="1073" idx="3"/>
          </p:cNvCxnSpPr>
          <p:nvPr/>
        </p:nvCxnSpPr>
        <p:spPr>
          <a:xfrm>
            <a:off x="3448471" y="4639912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763DDFF2-EE20-4B67-BCF0-131D1D9333BB}"/>
              </a:ext>
            </a:extLst>
          </p:cNvPr>
          <p:cNvCxnSpPr>
            <a:stCxn id="1076" idx="2"/>
            <a:endCxn id="1073" idx="0"/>
          </p:cNvCxnSpPr>
          <p:nvPr/>
        </p:nvCxnSpPr>
        <p:spPr>
          <a:xfrm>
            <a:off x="3336920" y="4374922"/>
            <a:ext cx="5352" cy="154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D80B143C-FD6F-4D44-B147-6A705993791F}"/>
              </a:ext>
            </a:extLst>
          </p:cNvPr>
          <p:cNvSpPr/>
          <p:nvPr/>
        </p:nvSpPr>
        <p:spPr>
          <a:xfrm>
            <a:off x="3230717" y="4154342"/>
            <a:ext cx="212405" cy="220580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710F92C6-18A5-4DAF-B9D7-62206FFB6B70}"/>
              </a:ext>
            </a:extLst>
          </p:cNvPr>
          <p:cNvCxnSpPr/>
          <p:nvPr/>
        </p:nvCxnSpPr>
        <p:spPr>
          <a:xfrm>
            <a:off x="3443121" y="427479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78572995-82CB-4315-92F5-4DCFE32EE4AA}"/>
                  </a:ext>
                </a:extLst>
              </p:cNvPr>
              <p:cNvSpPr/>
              <p:nvPr/>
            </p:nvSpPr>
            <p:spPr>
              <a:xfrm>
                <a:off x="2879210" y="452922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78572995-82CB-4315-92F5-4DCFE32E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210" y="4529221"/>
                <a:ext cx="212405" cy="220580"/>
              </a:xfrm>
              <a:prstGeom prst="rect">
                <a:avLst/>
              </a:prstGeom>
              <a:blipFill>
                <a:blip r:embed="rId78"/>
                <a:stretch>
                  <a:fillRect l="-8108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84E1E07A-300F-41A6-81A9-B69C2F3E512D}"/>
              </a:ext>
            </a:extLst>
          </p:cNvPr>
          <p:cNvCxnSpPr>
            <a:stCxn id="1080" idx="2"/>
            <a:endCxn id="1078" idx="0"/>
          </p:cNvCxnSpPr>
          <p:nvPr/>
        </p:nvCxnSpPr>
        <p:spPr>
          <a:xfrm>
            <a:off x="2980063" y="4374922"/>
            <a:ext cx="5351" cy="1542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EB9AD17A-C498-4206-B324-E91D2FCF7861}"/>
              </a:ext>
            </a:extLst>
          </p:cNvPr>
          <p:cNvSpPr/>
          <p:nvPr/>
        </p:nvSpPr>
        <p:spPr>
          <a:xfrm>
            <a:off x="2873859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81" name="Straight Arrow Connector 1080">
            <a:extLst>
              <a:ext uri="{FF2B5EF4-FFF2-40B4-BE49-F238E27FC236}">
                <a16:creationId xmlns:a16="http://schemas.microsoft.com/office/drawing/2014/main" id="{D2446319-F635-4C66-8539-C3C55DFAC6F4}"/>
              </a:ext>
            </a:extLst>
          </p:cNvPr>
          <p:cNvCxnSpPr/>
          <p:nvPr/>
        </p:nvCxnSpPr>
        <p:spPr>
          <a:xfrm>
            <a:off x="3097361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84AF7E88-514A-4356-89BF-A35AA7B3F230}"/>
              </a:ext>
            </a:extLst>
          </p:cNvPr>
          <p:cNvCxnSpPr>
            <a:stCxn id="1078" idx="3"/>
          </p:cNvCxnSpPr>
          <p:nvPr/>
        </p:nvCxnSpPr>
        <p:spPr>
          <a:xfrm flipV="1">
            <a:off x="3091615" y="4637640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3" name="Rectangle 1082">
                <a:extLst>
                  <a:ext uri="{FF2B5EF4-FFF2-40B4-BE49-F238E27FC236}">
                    <a16:creationId xmlns:a16="http://schemas.microsoft.com/office/drawing/2014/main" id="{A11C0AEA-75D2-4E8E-973A-9B2B3960A731}"/>
                  </a:ext>
                </a:extLst>
              </p:cNvPr>
              <p:cNvSpPr/>
              <p:nvPr/>
            </p:nvSpPr>
            <p:spPr>
              <a:xfrm>
                <a:off x="6022777" y="4529171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3" name="Rectangle 1082">
                <a:extLst>
                  <a:ext uri="{FF2B5EF4-FFF2-40B4-BE49-F238E27FC236}">
                    <a16:creationId xmlns:a16="http://schemas.microsoft.com/office/drawing/2014/main" id="{A11C0AEA-75D2-4E8E-973A-9B2B3960A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77" y="4529171"/>
                <a:ext cx="212405" cy="220580"/>
              </a:xfrm>
              <a:prstGeom prst="rect">
                <a:avLst/>
              </a:prstGeom>
              <a:blipFill>
                <a:blip r:embed="rId79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4" name="Rectangle 1083">
                <a:extLst>
                  <a:ext uri="{FF2B5EF4-FFF2-40B4-BE49-F238E27FC236}">
                    <a16:creationId xmlns:a16="http://schemas.microsoft.com/office/drawing/2014/main" id="{DD286510-604C-4CB5-BEFC-F30213E552D2}"/>
                  </a:ext>
                </a:extLst>
              </p:cNvPr>
              <p:cNvSpPr/>
              <p:nvPr/>
            </p:nvSpPr>
            <p:spPr>
              <a:xfrm>
                <a:off x="6365925" y="4530405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4" name="Rectangle 1083">
                <a:extLst>
                  <a:ext uri="{FF2B5EF4-FFF2-40B4-BE49-F238E27FC236}">
                    <a16:creationId xmlns:a16="http://schemas.microsoft.com/office/drawing/2014/main" id="{DD286510-604C-4CB5-BEFC-F30213E55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925" y="4530405"/>
                <a:ext cx="212405" cy="220580"/>
              </a:xfrm>
              <a:prstGeom prst="rect">
                <a:avLst/>
              </a:prstGeom>
              <a:blipFill>
                <a:blip r:embed="rId80"/>
                <a:stretch>
                  <a:fillRect l="-8108" r="-8108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58703FF-D26B-48FA-8980-43BFCCD5F540}"/>
              </a:ext>
            </a:extLst>
          </p:cNvPr>
          <p:cNvCxnSpPr>
            <a:stCxn id="1083" idx="3"/>
            <a:endCxn id="1084" idx="1"/>
          </p:cNvCxnSpPr>
          <p:nvPr/>
        </p:nvCxnSpPr>
        <p:spPr>
          <a:xfrm>
            <a:off x="6235181" y="4639461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6" name="Rectangle 1085">
                <a:extLst>
                  <a:ext uri="{FF2B5EF4-FFF2-40B4-BE49-F238E27FC236}">
                    <a16:creationId xmlns:a16="http://schemas.microsoft.com/office/drawing/2014/main" id="{9F2490DC-AEE2-433B-B664-5DABCC84EDA3}"/>
                  </a:ext>
                </a:extLst>
              </p:cNvPr>
              <p:cNvSpPr/>
              <p:nvPr/>
            </p:nvSpPr>
            <p:spPr>
              <a:xfrm>
                <a:off x="6718325" y="453295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6" name="Rectangle 1085">
                <a:extLst>
                  <a:ext uri="{FF2B5EF4-FFF2-40B4-BE49-F238E27FC236}">
                    <a16:creationId xmlns:a16="http://schemas.microsoft.com/office/drawing/2014/main" id="{9F2490DC-AEE2-433B-B664-5DABCC84E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25" y="4532950"/>
                <a:ext cx="212405" cy="220580"/>
              </a:xfrm>
              <a:prstGeom prst="rect">
                <a:avLst/>
              </a:prstGeom>
              <a:blipFill>
                <a:blip r:embed="rId81"/>
                <a:stretch>
                  <a:fillRect l="-13514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65BEF44C-8890-4F31-ACC7-343E0AEF4E6E}"/>
              </a:ext>
            </a:extLst>
          </p:cNvPr>
          <p:cNvCxnSpPr>
            <a:stCxn id="1084" idx="3"/>
          </p:cNvCxnSpPr>
          <p:nvPr/>
        </p:nvCxnSpPr>
        <p:spPr>
          <a:xfrm flipV="1">
            <a:off x="6578331" y="4639441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0385FA3B-F56E-40B3-BE44-870154C85FF1}"/>
              </a:ext>
            </a:extLst>
          </p:cNvPr>
          <p:cNvCxnSpPr>
            <a:stCxn id="1093" idx="2"/>
            <a:endCxn id="1083" idx="0"/>
          </p:cNvCxnSpPr>
          <p:nvPr/>
        </p:nvCxnSpPr>
        <p:spPr>
          <a:xfrm>
            <a:off x="6123630" y="4374922"/>
            <a:ext cx="5351" cy="154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06C3F146-32D2-4618-BA0F-BD980D68CC93}"/>
              </a:ext>
            </a:extLst>
          </p:cNvPr>
          <p:cNvCxnSpPr>
            <a:stCxn id="1095" idx="2"/>
            <a:endCxn id="1084" idx="0"/>
          </p:cNvCxnSpPr>
          <p:nvPr/>
        </p:nvCxnSpPr>
        <p:spPr>
          <a:xfrm>
            <a:off x="6466778" y="4374922"/>
            <a:ext cx="5351" cy="155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B0331FF3-408D-4606-94E7-D36C228396D6}"/>
              </a:ext>
            </a:extLst>
          </p:cNvPr>
          <p:cNvCxnSpPr>
            <a:stCxn id="1097" idx="2"/>
            <a:endCxn id="1086" idx="0"/>
          </p:cNvCxnSpPr>
          <p:nvPr/>
        </p:nvCxnSpPr>
        <p:spPr>
          <a:xfrm>
            <a:off x="6819178" y="4374922"/>
            <a:ext cx="5351" cy="158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CBD6E406-6A1E-4AC8-81FF-A2223C8C6AF9}"/>
              </a:ext>
            </a:extLst>
          </p:cNvPr>
          <p:cNvCxnSpPr/>
          <p:nvPr/>
        </p:nvCxnSpPr>
        <p:spPr>
          <a:xfrm flipV="1">
            <a:off x="5890388" y="4274794"/>
            <a:ext cx="127037" cy="17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28CDEF6F-5BA2-4B96-B28E-C4EBCE181A13}"/>
              </a:ext>
            </a:extLst>
          </p:cNvPr>
          <p:cNvCxnSpPr>
            <a:endCxn id="1083" idx="1"/>
          </p:cNvCxnSpPr>
          <p:nvPr/>
        </p:nvCxnSpPr>
        <p:spPr>
          <a:xfrm flipV="1">
            <a:off x="5886481" y="4639461"/>
            <a:ext cx="136296" cy="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FE87ACD8-4470-4CDC-ABF8-05EFBE636A62}"/>
              </a:ext>
            </a:extLst>
          </p:cNvPr>
          <p:cNvSpPr/>
          <p:nvPr/>
        </p:nvSpPr>
        <p:spPr>
          <a:xfrm>
            <a:off x="6017426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75410836-4969-4967-AD03-A850605EC764}"/>
              </a:ext>
            </a:extLst>
          </p:cNvPr>
          <p:cNvCxnSpPr/>
          <p:nvPr/>
        </p:nvCxnSpPr>
        <p:spPr>
          <a:xfrm>
            <a:off x="6229829" y="427479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00BCED5E-0031-427E-A2FE-56456E7F90D7}"/>
              </a:ext>
            </a:extLst>
          </p:cNvPr>
          <p:cNvSpPr/>
          <p:nvPr/>
        </p:nvSpPr>
        <p:spPr>
          <a:xfrm>
            <a:off x="6360575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96" name="Straight Arrow Connector 1095">
            <a:extLst>
              <a:ext uri="{FF2B5EF4-FFF2-40B4-BE49-F238E27FC236}">
                <a16:creationId xmlns:a16="http://schemas.microsoft.com/office/drawing/2014/main" id="{B2E1929D-9A1B-4133-A5DE-8FC4FF108881}"/>
              </a:ext>
            </a:extLst>
          </p:cNvPr>
          <p:cNvCxnSpPr/>
          <p:nvPr/>
        </p:nvCxnSpPr>
        <p:spPr>
          <a:xfrm flipV="1">
            <a:off x="6572979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6131C575-AD27-488E-8A6F-789079DACE0C}"/>
              </a:ext>
            </a:extLst>
          </p:cNvPr>
          <p:cNvSpPr/>
          <p:nvPr/>
        </p:nvSpPr>
        <p:spPr>
          <a:xfrm>
            <a:off x="6712974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EF1E634-57AB-4E1F-A901-D0136F200010}"/>
              </a:ext>
            </a:extLst>
          </p:cNvPr>
          <p:cNvCxnSpPr/>
          <p:nvPr/>
        </p:nvCxnSpPr>
        <p:spPr>
          <a:xfrm>
            <a:off x="6936478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CBA961EF-4C6A-4E3C-9E36-48B4F642AB50}"/>
              </a:ext>
            </a:extLst>
          </p:cNvPr>
          <p:cNvSpPr/>
          <p:nvPr/>
        </p:nvSpPr>
        <p:spPr>
          <a:xfrm>
            <a:off x="7063920" y="4154342"/>
            <a:ext cx="212405" cy="2205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100" name="Straight Arrow Connector 1099">
            <a:extLst>
              <a:ext uri="{FF2B5EF4-FFF2-40B4-BE49-F238E27FC236}">
                <a16:creationId xmlns:a16="http://schemas.microsoft.com/office/drawing/2014/main" id="{E18C3CB8-F49C-4434-A715-26F086C5ED5B}"/>
              </a:ext>
            </a:extLst>
          </p:cNvPr>
          <p:cNvCxnSpPr>
            <a:stCxn id="1099" idx="2"/>
            <a:endCxn id="1101" idx="0"/>
          </p:cNvCxnSpPr>
          <p:nvPr/>
        </p:nvCxnSpPr>
        <p:spPr>
          <a:xfrm>
            <a:off x="7170123" y="4374922"/>
            <a:ext cx="1473" cy="156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851514BA-1917-4B2D-BEB1-9D50F13359B3}"/>
                  </a:ext>
                </a:extLst>
              </p:cNvPr>
              <p:cNvSpPr/>
              <p:nvPr/>
            </p:nvSpPr>
            <p:spPr>
              <a:xfrm>
                <a:off x="7065393" y="453108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851514BA-1917-4B2D-BEB1-9D50F1335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93" y="4531080"/>
                <a:ext cx="212405" cy="220580"/>
              </a:xfrm>
              <a:prstGeom prst="rect">
                <a:avLst/>
              </a:prstGeom>
              <a:blipFill>
                <a:blip r:embed="rId82"/>
                <a:stretch>
                  <a:fillRect l="-10811" r="-5405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2" name="Straight Arrow Connector 1101">
            <a:extLst>
              <a:ext uri="{FF2B5EF4-FFF2-40B4-BE49-F238E27FC236}">
                <a16:creationId xmlns:a16="http://schemas.microsoft.com/office/drawing/2014/main" id="{86AD9FBC-32C2-484C-A939-FCD544691AE7}"/>
              </a:ext>
            </a:extLst>
          </p:cNvPr>
          <p:cNvCxnSpPr>
            <a:stCxn id="1086" idx="3"/>
            <a:endCxn id="1101" idx="1"/>
          </p:cNvCxnSpPr>
          <p:nvPr/>
        </p:nvCxnSpPr>
        <p:spPr>
          <a:xfrm flipV="1">
            <a:off x="6930730" y="4641370"/>
            <a:ext cx="134662" cy="1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Arrow Connector 1102">
            <a:extLst>
              <a:ext uri="{FF2B5EF4-FFF2-40B4-BE49-F238E27FC236}">
                <a16:creationId xmlns:a16="http://schemas.microsoft.com/office/drawing/2014/main" id="{2564CC9E-FA8C-425D-ACA3-80D9AAFD6A7C}"/>
              </a:ext>
            </a:extLst>
          </p:cNvPr>
          <p:cNvCxnSpPr/>
          <p:nvPr/>
        </p:nvCxnSpPr>
        <p:spPr>
          <a:xfrm>
            <a:off x="5193336" y="4274794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D288368B-71BC-41FC-A1E0-6622C6E73EDD}"/>
              </a:ext>
            </a:extLst>
          </p:cNvPr>
          <p:cNvSpPr/>
          <p:nvPr/>
        </p:nvSpPr>
        <p:spPr>
          <a:xfrm>
            <a:off x="5324080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105" name="Straight Arrow Connector 1104">
            <a:extLst>
              <a:ext uri="{FF2B5EF4-FFF2-40B4-BE49-F238E27FC236}">
                <a16:creationId xmlns:a16="http://schemas.microsoft.com/office/drawing/2014/main" id="{B2AB6FCC-98FB-40D8-A4FA-395488226DC7}"/>
              </a:ext>
            </a:extLst>
          </p:cNvPr>
          <p:cNvCxnSpPr>
            <a:stCxn id="1104" idx="2"/>
            <a:endCxn id="1106" idx="0"/>
          </p:cNvCxnSpPr>
          <p:nvPr/>
        </p:nvCxnSpPr>
        <p:spPr>
          <a:xfrm>
            <a:off x="5430284" y="4374922"/>
            <a:ext cx="1497" cy="157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53A73EAA-FFEC-40EF-9561-3265E5B76E48}"/>
                  </a:ext>
                </a:extLst>
              </p:cNvPr>
              <p:cNvSpPr/>
              <p:nvPr/>
            </p:nvSpPr>
            <p:spPr>
              <a:xfrm>
                <a:off x="5325577" y="4532483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53A73EAA-FFEC-40EF-9561-3265E5B76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577" y="4532483"/>
                <a:ext cx="212405" cy="220580"/>
              </a:xfrm>
              <a:prstGeom prst="rect">
                <a:avLst/>
              </a:prstGeom>
              <a:blipFill>
                <a:blip r:embed="rId83"/>
                <a:stretch>
                  <a:fillRect l="-11111" r="-8333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7" name="Straight Arrow Connector 1106">
            <a:extLst>
              <a:ext uri="{FF2B5EF4-FFF2-40B4-BE49-F238E27FC236}">
                <a16:creationId xmlns:a16="http://schemas.microsoft.com/office/drawing/2014/main" id="{845528D9-05A7-4E3A-906D-C46B897F0FEA}"/>
              </a:ext>
            </a:extLst>
          </p:cNvPr>
          <p:cNvCxnSpPr>
            <a:endCxn id="1106" idx="1"/>
          </p:cNvCxnSpPr>
          <p:nvPr/>
        </p:nvCxnSpPr>
        <p:spPr>
          <a:xfrm>
            <a:off x="5194834" y="4641539"/>
            <a:ext cx="130746" cy="1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Arrow Connector 1107">
            <a:extLst>
              <a:ext uri="{FF2B5EF4-FFF2-40B4-BE49-F238E27FC236}">
                <a16:creationId xmlns:a16="http://schemas.microsoft.com/office/drawing/2014/main" id="{4EC7D784-C0A5-4774-946F-5016B11F235F}"/>
              </a:ext>
            </a:extLst>
          </p:cNvPr>
          <p:cNvCxnSpPr/>
          <p:nvPr/>
        </p:nvCxnSpPr>
        <p:spPr>
          <a:xfrm flipV="1">
            <a:off x="5536486" y="4274794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D9FF6917-148E-4C38-98E8-D35BFC2E279B}"/>
              </a:ext>
            </a:extLst>
          </p:cNvPr>
          <p:cNvSpPr/>
          <p:nvPr/>
        </p:nvSpPr>
        <p:spPr>
          <a:xfrm>
            <a:off x="5671534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110" name="Straight Arrow Connector 1109">
            <a:extLst>
              <a:ext uri="{FF2B5EF4-FFF2-40B4-BE49-F238E27FC236}">
                <a16:creationId xmlns:a16="http://schemas.microsoft.com/office/drawing/2014/main" id="{C2B420F5-4556-42B9-999C-8423C0C1B87B}"/>
              </a:ext>
            </a:extLst>
          </p:cNvPr>
          <p:cNvCxnSpPr>
            <a:stCxn id="1109" idx="2"/>
            <a:endCxn id="1111" idx="0"/>
          </p:cNvCxnSpPr>
          <p:nvPr/>
        </p:nvCxnSpPr>
        <p:spPr>
          <a:xfrm>
            <a:off x="5777737" y="4374922"/>
            <a:ext cx="1497" cy="156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817D602C-AB4A-44D6-B4D2-CC74DE7CD3AD}"/>
                  </a:ext>
                </a:extLst>
              </p:cNvPr>
              <p:cNvSpPr/>
              <p:nvPr/>
            </p:nvSpPr>
            <p:spPr>
              <a:xfrm>
                <a:off x="5673031" y="4531230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817D602C-AB4A-44D6-B4D2-CC74DE7CD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031" y="4531230"/>
                <a:ext cx="212405" cy="220580"/>
              </a:xfrm>
              <a:prstGeom prst="rect">
                <a:avLst/>
              </a:prstGeom>
              <a:blipFill>
                <a:blip r:embed="rId84"/>
                <a:stretch>
                  <a:fillRect l="-11111" r="-8333" b="-105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D6D2AD6E-1775-4439-B30D-430623434C05}"/>
              </a:ext>
            </a:extLst>
          </p:cNvPr>
          <p:cNvCxnSpPr>
            <a:stCxn id="1106" idx="3"/>
            <a:endCxn id="1111" idx="1"/>
          </p:cNvCxnSpPr>
          <p:nvPr/>
        </p:nvCxnSpPr>
        <p:spPr>
          <a:xfrm flipV="1">
            <a:off x="5537983" y="4641520"/>
            <a:ext cx="135048" cy="1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Arrow Connector 1112">
            <a:extLst>
              <a:ext uri="{FF2B5EF4-FFF2-40B4-BE49-F238E27FC236}">
                <a16:creationId xmlns:a16="http://schemas.microsoft.com/office/drawing/2014/main" id="{D02DC9A1-43E4-41BB-B2CE-5C1C1AA4205D}"/>
              </a:ext>
            </a:extLst>
          </p:cNvPr>
          <p:cNvCxnSpPr/>
          <p:nvPr/>
        </p:nvCxnSpPr>
        <p:spPr>
          <a:xfrm>
            <a:off x="7279735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4" name="Rectangle 1113">
            <a:extLst>
              <a:ext uri="{FF2B5EF4-FFF2-40B4-BE49-F238E27FC236}">
                <a16:creationId xmlns:a16="http://schemas.microsoft.com/office/drawing/2014/main" id="{36443B09-88AF-4785-9412-B6D282198A8D}"/>
              </a:ext>
            </a:extLst>
          </p:cNvPr>
          <p:cNvSpPr/>
          <p:nvPr/>
        </p:nvSpPr>
        <p:spPr>
          <a:xfrm>
            <a:off x="7407177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42DD64-A48C-4801-840E-03673A94CC6A}"/>
              </a:ext>
            </a:extLst>
          </p:cNvPr>
          <p:cNvCxnSpPr>
            <a:stCxn id="1114" idx="2"/>
            <a:endCxn id="1116" idx="0"/>
          </p:cNvCxnSpPr>
          <p:nvPr/>
        </p:nvCxnSpPr>
        <p:spPr>
          <a:xfrm>
            <a:off x="7513380" y="4374922"/>
            <a:ext cx="0" cy="16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6" name="Rectangle 1115">
                <a:extLst>
                  <a:ext uri="{FF2B5EF4-FFF2-40B4-BE49-F238E27FC236}">
                    <a16:creationId xmlns:a16="http://schemas.microsoft.com/office/drawing/2014/main" id="{6E6B885B-A790-4B11-9077-702C0C26ADA6}"/>
                  </a:ext>
                </a:extLst>
              </p:cNvPr>
              <p:cNvSpPr/>
              <p:nvPr/>
            </p:nvSpPr>
            <p:spPr>
              <a:xfrm>
                <a:off x="7407177" y="4539226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16" name="Rectangle 1115">
                <a:extLst>
                  <a:ext uri="{FF2B5EF4-FFF2-40B4-BE49-F238E27FC236}">
                    <a16:creationId xmlns:a16="http://schemas.microsoft.com/office/drawing/2014/main" id="{6E6B885B-A790-4B11-9077-702C0C26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177" y="4539226"/>
                <a:ext cx="212405" cy="220580"/>
              </a:xfrm>
              <a:prstGeom prst="rect">
                <a:avLst/>
              </a:prstGeom>
              <a:blipFill>
                <a:blip r:embed="rId85"/>
                <a:stretch>
                  <a:fillRect l="-10811" r="-5405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7" name="Straight Arrow Connector 1116">
            <a:extLst>
              <a:ext uri="{FF2B5EF4-FFF2-40B4-BE49-F238E27FC236}">
                <a16:creationId xmlns:a16="http://schemas.microsoft.com/office/drawing/2014/main" id="{660ECED0-0D6C-4749-A3EC-5B70600BD217}"/>
              </a:ext>
            </a:extLst>
          </p:cNvPr>
          <p:cNvCxnSpPr>
            <a:endCxn id="1116" idx="1"/>
          </p:cNvCxnSpPr>
          <p:nvPr/>
        </p:nvCxnSpPr>
        <p:spPr>
          <a:xfrm>
            <a:off x="7275135" y="4649516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Arrow Connector 1117">
            <a:extLst>
              <a:ext uri="{FF2B5EF4-FFF2-40B4-BE49-F238E27FC236}">
                <a16:creationId xmlns:a16="http://schemas.microsoft.com/office/drawing/2014/main" id="{DD14D1AF-5E2E-4B72-832A-3949B5C74FA1}"/>
              </a:ext>
            </a:extLst>
          </p:cNvPr>
          <p:cNvCxnSpPr/>
          <p:nvPr/>
        </p:nvCxnSpPr>
        <p:spPr>
          <a:xfrm>
            <a:off x="7625320" y="4274794"/>
            <a:ext cx="1274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1F5BBFAF-33AA-4D46-99BF-BEAED15BA3B3}"/>
              </a:ext>
            </a:extLst>
          </p:cNvPr>
          <p:cNvSpPr/>
          <p:nvPr/>
        </p:nvSpPr>
        <p:spPr>
          <a:xfrm>
            <a:off x="7752764" y="4154342"/>
            <a:ext cx="212405" cy="2205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120" name="Straight Arrow Connector 1119">
            <a:extLst>
              <a:ext uri="{FF2B5EF4-FFF2-40B4-BE49-F238E27FC236}">
                <a16:creationId xmlns:a16="http://schemas.microsoft.com/office/drawing/2014/main" id="{D67BA04D-C69A-4D68-BBF9-B93219AA0465}"/>
              </a:ext>
            </a:extLst>
          </p:cNvPr>
          <p:cNvCxnSpPr>
            <a:stCxn id="1119" idx="2"/>
            <a:endCxn id="1121" idx="0"/>
          </p:cNvCxnSpPr>
          <p:nvPr/>
        </p:nvCxnSpPr>
        <p:spPr>
          <a:xfrm>
            <a:off x="7858967" y="4374922"/>
            <a:ext cx="0" cy="164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16896D1C-1AC8-4421-A541-299AC04CACFF}"/>
                  </a:ext>
                </a:extLst>
              </p:cNvPr>
              <p:cNvSpPr/>
              <p:nvPr/>
            </p:nvSpPr>
            <p:spPr>
              <a:xfrm>
                <a:off x="7752764" y="4539314"/>
                <a:ext cx="212405" cy="2205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16896D1C-1AC8-4421-A541-299AC04CA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64" y="4539314"/>
                <a:ext cx="212405" cy="220580"/>
              </a:xfrm>
              <a:prstGeom prst="rect">
                <a:avLst/>
              </a:prstGeom>
              <a:blipFill>
                <a:blip r:embed="rId86"/>
                <a:stretch>
                  <a:fillRect l="-10811" r="-8108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2" name="Straight Arrow Connector 1121">
            <a:extLst>
              <a:ext uri="{FF2B5EF4-FFF2-40B4-BE49-F238E27FC236}">
                <a16:creationId xmlns:a16="http://schemas.microsoft.com/office/drawing/2014/main" id="{9B727665-FCEA-4C69-A9A1-4F4C2ABA7FCE}"/>
              </a:ext>
            </a:extLst>
          </p:cNvPr>
          <p:cNvCxnSpPr>
            <a:endCxn id="1121" idx="1"/>
          </p:cNvCxnSpPr>
          <p:nvPr/>
        </p:nvCxnSpPr>
        <p:spPr>
          <a:xfrm>
            <a:off x="7620721" y="4649604"/>
            <a:ext cx="1320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>
            <a:extLst>
              <a:ext uri="{FF2B5EF4-FFF2-40B4-BE49-F238E27FC236}">
                <a16:creationId xmlns:a16="http://schemas.microsoft.com/office/drawing/2014/main" id="{90BC4BAF-1B1C-4302-AF34-963C750AAD6F}"/>
              </a:ext>
            </a:extLst>
          </p:cNvPr>
          <p:cNvCxnSpPr/>
          <p:nvPr/>
        </p:nvCxnSpPr>
        <p:spPr>
          <a:xfrm flipV="1">
            <a:off x="8452882" y="2586712"/>
            <a:ext cx="464543" cy="123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0F58889D-62CF-4CBB-95D4-32A5DD8C40D2}"/>
              </a:ext>
            </a:extLst>
          </p:cNvPr>
          <p:cNvCxnSpPr/>
          <p:nvPr/>
        </p:nvCxnSpPr>
        <p:spPr>
          <a:xfrm>
            <a:off x="8091216" y="5456326"/>
            <a:ext cx="381572" cy="228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509AD28E-BFB7-4D02-B29C-5619D6D17E03}"/>
              </a:ext>
            </a:extLst>
          </p:cNvPr>
          <p:cNvCxnSpPr/>
          <p:nvPr/>
        </p:nvCxnSpPr>
        <p:spPr>
          <a:xfrm>
            <a:off x="8091216" y="4266923"/>
            <a:ext cx="381572" cy="228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>
            <a:extLst>
              <a:ext uri="{FF2B5EF4-FFF2-40B4-BE49-F238E27FC236}">
                <a16:creationId xmlns:a16="http://schemas.microsoft.com/office/drawing/2014/main" id="{CC089E90-4DEE-4C16-8B64-3EFAE3D9AD65}"/>
              </a:ext>
            </a:extLst>
          </p:cNvPr>
          <p:cNvCxnSpPr/>
          <p:nvPr/>
        </p:nvCxnSpPr>
        <p:spPr>
          <a:xfrm>
            <a:off x="8091216" y="3250016"/>
            <a:ext cx="381572" cy="228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Arrow Connector 1126">
            <a:extLst>
              <a:ext uri="{FF2B5EF4-FFF2-40B4-BE49-F238E27FC236}">
                <a16:creationId xmlns:a16="http://schemas.microsoft.com/office/drawing/2014/main" id="{B3794F1B-8B0F-40A9-BA7E-E391AB36E89F}"/>
              </a:ext>
            </a:extLst>
          </p:cNvPr>
          <p:cNvCxnSpPr/>
          <p:nvPr/>
        </p:nvCxnSpPr>
        <p:spPr>
          <a:xfrm>
            <a:off x="8091216" y="2351671"/>
            <a:ext cx="381572" cy="228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Arrow Connector 1127">
            <a:extLst>
              <a:ext uri="{FF2B5EF4-FFF2-40B4-BE49-F238E27FC236}">
                <a16:creationId xmlns:a16="http://schemas.microsoft.com/office/drawing/2014/main" id="{9EA9BC99-0B93-40C0-9493-A641BC7BB0A5}"/>
              </a:ext>
            </a:extLst>
          </p:cNvPr>
          <p:cNvCxnSpPr/>
          <p:nvPr/>
        </p:nvCxnSpPr>
        <p:spPr>
          <a:xfrm>
            <a:off x="8462084" y="2347562"/>
            <a:ext cx="0" cy="313340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>
            <a:extLst>
              <a:ext uri="{FF2B5EF4-FFF2-40B4-BE49-F238E27FC236}">
                <a16:creationId xmlns:a16="http://schemas.microsoft.com/office/drawing/2014/main" id="{EBA943F7-E9E8-4405-90C6-F1DB16621607}"/>
              </a:ext>
            </a:extLst>
          </p:cNvPr>
          <p:cNvCxnSpPr/>
          <p:nvPr/>
        </p:nvCxnSpPr>
        <p:spPr>
          <a:xfrm>
            <a:off x="8649876" y="4859785"/>
            <a:ext cx="267549" cy="534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Arrow Connector 1129">
            <a:extLst>
              <a:ext uri="{FF2B5EF4-FFF2-40B4-BE49-F238E27FC236}">
                <a16:creationId xmlns:a16="http://schemas.microsoft.com/office/drawing/2014/main" id="{F0A8A818-33B9-40BE-ACC1-9A39CC11F69C}"/>
              </a:ext>
            </a:extLst>
          </p:cNvPr>
          <p:cNvCxnSpPr/>
          <p:nvPr/>
        </p:nvCxnSpPr>
        <p:spPr>
          <a:xfrm>
            <a:off x="8091216" y="5835020"/>
            <a:ext cx="558661" cy="228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Arrow Connector 1130">
            <a:extLst>
              <a:ext uri="{FF2B5EF4-FFF2-40B4-BE49-F238E27FC236}">
                <a16:creationId xmlns:a16="http://schemas.microsoft.com/office/drawing/2014/main" id="{015CB976-D820-46EE-A3F8-3170C2F422BD}"/>
              </a:ext>
            </a:extLst>
          </p:cNvPr>
          <p:cNvCxnSpPr/>
          <p:nvPr/>
        </p:nvCxnSpPr>
        <p:spPr>
          <a:xfrm>
            <a:off x="8091216" y="4645617"/>
            <a:ext cx="558661" cy="228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>
            <a:extLst>
              <a:ext uri="{FF2B5EF4-FFF2-40B4-BE49-F238E27FC236}">
                <a16:creationId xmlns:a16="http://schemas.microsoft.com/office/drawing/2014/main" id="{B9C16BE6-1184-4882-B2C7-A402280A6F17}"/>
              </a:ext>
            </a:extLst>
          </p:cNvPr>
          <p:cNvCxnSpPr/>
          <p:nvPr/>
        </p:nvCxnSpPr>
        <p:spPr>
          <a:xfrm>
            <a:off x="8091216" y="3628710"/>
            <a:ext cx="558661" cy="228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Arrow Connector 1132">
            <a:extLst>
              <a:ext uri="{FF2B5EF4-FFF2-40B4-BE49-F238E27FC236}">
                <a16:creationId xmlns:a16="http://schemas.microsoft.com/office/drawing/2014/main" id="{82AA6AE3-D816-4F23-A3E8-09FFC641B211}"/>
              </a:ext>
            </a:extLst>
          </p:cNvPr>
          <p:cNvCxnSpPr/>
          <p:nvPr/>
        </p:nvCxnSpPr>
        <p:spPr>
          <a:xfrm>
            <a:off x="8091216" y="2730365"/>
            <a:ext cx="558661" cy="228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Arrow Connector 1133">
            <a:extLst>
              <a:ext uri="{FF2B5EF4-FFF2-40B4-BE49-F238E27FC236}">
                <a16:creationId xmlns:a16="http://schemas.microsoft.com/office/drawing/2014/main" id="{3FB32DEE-B707-41FD-B758-583D3F761DE2}"/>
              </a:ext>
            </a:extLst>
          </p:cNvPr>
          <p:cNvCxnSpPr/>
          <p:nvPr/>
        </p:nvCxnSpPr>
        <p:spPr>
          <a:xfrm>
            <a:off x="8652739" y="2714085"/>
            <a:ext cx="5343" cy="3145058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Left Brace 1134">
            <a:extLst>
              <a:ext uri="{FF2B5EF4-FFF2-40B4-BE49-F238E27FC236}">
                <a16:creationId xmlns:a16="http://schemas.microsoft.com/office/drawing/2014/main" id="{28EDBE19-196B-472F-9D79-292D9591733A}"/>
              </a:ext>
            </a:extLst>
          </p:cNvPr>
          <p:cNvSpPr/>
          <p:nvPr/>
        </p:nvSpPr>
        <p:spPr>
          <a:xfrm rot="5400000">
            <a:off x="9791778" y="1076304"/>
            <a:ext cx="291924" cy="18768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11F16DA2-145E-4F80-B2B9-8731492C04A3}"/>
              </a:ext>
            </a:extLst>
          </p:cNvPr>
          <p:cNvSpPr txBox="1"/>
          <p:nvPr/>
        </p:nvSpPr>
        <p:spPr>
          <a:xfrm>
            <a:off x="8876113" y="1505085"/>
            <a:ext cx="23035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1500 bp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7A765926-455C-431B-933F-03D57EF2A7A1}"/>
                  </a:ext>
                </a:extLst>
              </p:cNvPr>
              <p:cNvSpPr txBox="1"/>
              <p:nvPr/>
            </p:nvSpPr>
            <p:spPr>
              <a:xfrm>
                <a:off x="10942200" y="1611869"/>
                <a:ext cx="80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7A765926-455C-431B-933F-03D57EF2A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200" y="1611869"/>
                <a:ext cx="802048" cy="400110"/>
              </a:xfrm>
              <a:prstGeom prst="rect">
                <a:avLst/>
              </a:prstGeom>
              <a:blipFill>
                <a:blip r:embed="rId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7" name="TextBox 2406">
            <a:extLst>
              <a:ext uri="{FF2B5EF4-FFF2-40B4-BE49-F238E27FC236}">
                <a16:creationId xmlns:a16="http://schemas.microsoft.com/office/drawing/2014/main" id="{511AED0C-C3E7-423D-9211-86D556B975DB}"/>
              </a:ext>
            </a:extLst>
          </p:cNvPr>
          <p:cNvSpPr txBox="1"/>
          <p:nvPr/>
        </p:nvSpPr>
        <p:spPr>
          <a:xfrm>
            <a:off x="11162496" y="4993124"/>
            <a:ext cx="12427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500 </a:t>
            </a:r>
          </a:p>
        </p:txBody>
      </p:sp>
      <p:sp>
        <p:nvSpPr>
          <p:cNvPr id="2408" name="TextBox 2407">
            <a:extLst>
              <a:ext uri="{FF2B5EF4-FFF2-40B4-BE49-F238E27FC236}">
                <a16:creationId xmlns:a16="http://schemas.microsoft.com/office/drawing/2014/main" id="{B15F1FC3-D666-4F31-AC5A-056601DAE2E9}"/>
              </a:ext>
            </a:extLst>
          </p:cNvPr>
          <p:cNvSpPr txBox="1"/>
          <p:nvPr/>
        </p:nvSpPr>
        <p:spPr>
          <a:xfrm>
            <a:off x="11160724" y="2720783"/>
            <a:ext cx="12427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500 </a:t>
            </a:r>
          </a:p>
        </p:txBody>
      </p:sp>
      <p:sp>
        <p:nvSpPr>
          <p:cNvPr id="2409" name="Left Brace 2408">
            <a:extLst>
              <a:ext uri="{FF2B5EF4-FFF2-40B4-BE49-F238E27FC236}">
                <a16:creationId xmlns:a16="http://schemas.microsoft.com/office/drawing/2014/main" id="{AF175D6F-87CB-4B1E-B3E9-4281747DFEDB}"/>
              </a:ext>
            </a:extLst>
          </p:cNvPr>
          <p:cNvSpPr/>
          <p:nvPr/>
        </p:nvSpPr>
        <p:spPr>
          <a:xfrm rot="5400000">
            <a:off x="9791106" y="3373215"/>
            <a:ext cx="291924" cy="18768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10" name="TextBox 2409">
            <a:extLst>
              <a:ext uri="{FF2B5EF4-FFF2-40B4-BE49-F238E27FC236}">
                <a16:creationId xmlns:a16="http://schemas.microsoft.com/office/drawing/2014/main" id="{FD38F642-470E-42C7-AD4A-D1220D0FDC7D}"/>
              </a:ext>
            </a:extLst>
          </p:cNvPr>
          <p:cNvSpPr txBox="1"/>
          <p:nvPr/>
        </p:nvSpPr>
        <p:spPr>
          <a:xfrm>
            <a:off x="8875442" y="3801997"/>
            <a:ext cx="23035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1500 bp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3512ADAF-E209-4645-8D7B-BDDCE83EDB9A}"/>
              </a:ext>
            </a:extLst>
          </p:cNvPr>
          <p:cNvSpPr txBox="1"/>
          <p:nvPr/>
        </p:nvSpPr>
        <p:spPr>
          <a:xfrm>
            <a:off x="10901308" y="3933670"/>
            <a:ext cx="94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</a:p>
        </p:txBody>
      </p:sp>
    </p:spTree>
    <p:extLst>
      <p:ext uri="{BB962C8B-B14F-4D97-AF65-F5344CB8AC3E}">
        <p14:creationId xmlns:p14="http://schemas.microsoft.com/office/powerpoint/2010/main" val="26349691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27D93-92D8-4C2E-A39E-901FDDCF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93</a:t>
            </a:fld>
            <a:endParaRPr lang="en-US"/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5E8E23D0-C744-4204-9E2C-0C318FBB5286}"/>
              </a:ext>
            </a:extLst>
          </p:cNvPr>
          <p:cNvSpPr txBox="1"/>
          <p:nvPr/>
        </p:nvSpPr>
        <p:spPr>
          <a:xfrm>
            <a:off x="5155200" y="2477030"/>
            <a:ext cx="3675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 Train - 425 sequences (85%)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3512ADAF-E209-4645-8D7B-BDDCE83EDB9A}"/>
              </a:ext>
            </a:extLst>
          </p:cNvPr>
          <p:cNvSpPr txBox="1"/>
          <p:nvPr/>
        </p:nvSpPr>
        <p:spPr>
          <a:xfrm>
            <a:off x="5155200" y="3255228"/>
            <a:ext cx="3675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 Test - 75 sequences (15%)</a:t>
            </a: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F740025E-BBC1-42C8-8CF9-A77134221CE4}"/>
              </a:ext>
            </a:extLst>
          </p:cNvPr>
          <p:cNvSpPr txBox="1"/>
          <p:nvPr/>
        </p:nvSpPr>
        <p:spPr>
          <a:xfrm>
            <a:off x="5155200" y="4744245"/>
            <a:ext cx="3675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 Train - 425 sequences (85%)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7A765926-455C-431B-933F-03D57EF2A7A1}"/>
                  </a:ext>
                </a:extLst>
              </p:cNvPr>
              <p:cNvSpPr txBox="1"/>
              <p:nvPr/>
            </p:nvSpPr>
            <p:spPr>
              <a:xfrm>
                <a:off x="5155200" y="5526103"/>
                <a:ext cx="36756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Test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- 75 sequences (15%)</a:t>
                </a:r>
              </a:p>
            </p:txBody>
          </p:sp>
        </mc:Choice>
        <mc:Fallback xmlns=""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7A765926-455C-431B-933F-03D57EF2A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00" y="5526103"/>
                <a:ext cx="3675600" cy="400110"/>
              </a:xfrm>
              <a:prstGeom prst="rect">
                <a:avLst/>
              </a:prstGeom>
              <a:blipFill>
                <a:blip r:embed="rId3"/>
                <a:stretch>
                  <a:fillRect t="-9231" r="-1658" b="-2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1" name="Rectangle 1240">
            <a:extLst>
              <a:ext uri="{FF2B5EF4-FFF2-40B4-BE49-F238E27FC236}">
                <a16:creationId xmlns:a16="http://schemas.microsoft.com/office/drawing/2014/main" id="{F9D0C8EA-2AE3-4CDA-9995-175E1F4D45F2}"/>
              </a:ext>
            </a:extLst>
          </p:cNvPr>
          <p:cNvSpPr/>
          <p:nvPr/>
        </p:nvSpPr>
        <p:spPr>
          <a:xfrm>
            <a:off x="9003994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Rectangle 1241">
            <a:extLst>
              <a:ext uri="{FF2B5EF4-FFF2-40B4-BE49-F238E27FC236}">
                <a16:creationId xmlns:a16="http://schemas.microsoft.com/office/drawing/2014/main" id="{53A213C7-BDF6-41FD-877B-94671442C9A3}"/>
              </a:ext>
            </a:extLst>
          </p:cNvPr>
          <p:cNvSpPr/>
          <p:nvPr/>
        </p:nvSpPr>
        <p:spPr>
          <a:xfrm>
            <a:off x="9161155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Rectangle 1244">
            <a:extLst>
              <a:ext uri="{FF2B5EF4-FFF2-40B4-BE49-F238E27FC236}">
                <a16:creationId xmlns:a16="http://schemas.microsoft.com/office/drawing/2014/main" id="{DA6C8008-0788-4D04-8707-354E833A5DB5}"/>
              </a:ext>
            </a:extLst>
          </p:cNvPr>
          <p:cNvSpPr/>
          <p:nvPr/>
        </p:nvSpPr>
        <p:spPr>
          <a:xfrm>
            <a:off x="9319765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Rectangle 1245">
            <a:extLst>
              <a:ext uri="{FF2B5EF4-FFF2-40B4-BE49-F238E27FC236}">
                <a16:creationId xmlns:a16="http://schemas.microsoft.com/office/drawing/2014/main" id="{7A365067-CEAE-40B0-A5F5-FAC621CC5FDE}"/>
              </a:ext>
            </a:extLst>
          </p:cNvPr>
          <p:cNvSpPr/>
          <p:nvPr/>
        </p:nvSpPr>
        <p:spPr>
          <a:xfrm>
            <a:off x="9477798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B9AF4122-E1FD-462F-BF99-7FB6033A435F}"/>
              </a:ext>
            </a:extLst>
          </p:cNvPr>
          <p:cNvSpPr/>
          <p:nvPr/>
        </p:nvSpPr>
        <p:spPr>
          <a:xfrm>
            <a:off x="9634956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>
            <a:extLst>
              <a:ext uri="{FF2B5EF4-FFF2-40B4-BE49-F238E27FC236}">
                <a16:creationId xmlns:a16="http://schemas.microsoft.com/office/drawing/2014/main" id="{4E95CCD6-3844-47CE-8ED0-D156CD53FDCA}"/>
              </a:ext>
            </a:extLst>
          </p:cNvPr>
          <p:cNvSpPr/>
          <p:nvPr/>
        </p:nvSpPr>
        <p:spPr>
          <a:xfrm>
            <a:off x="9792987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>
            <a:extLst>
              <a:ext uri="{FF2B5EF4-FFF2-40B4-BE49-F238E27FC236}">
                <a16:creationId xmlns:a16="http://schemas.microsoft.com/office/drawing/2014/main" id="{C174FBD7-7944-41FB-B051-52C02F2922BD}"/>
              </a:ext>
            </a:extLst>
          </p:cNvPr>
          <p:cNvSpPr/>
          <p:nvPr/>
        </p:nvSpPr>
        <p:spPr>
          <a:xfrm>
            <a:off x="9951599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Rectangle 1253">
            <a:extLst>
              <a:ext uri="{FF2B5EF4-FFF2-40B4-BE49-F238E27FC236}">
                <a16:creationId xmlns:a16="http://schemas.microsoft.com/office/drawing/2014/main" id="{97664CB4-5437-479A-9EA8-C08383163B8F}"/>
              </a:ext>
            </a:extLst>
          </p:cNvPr>
          <p:cNvSpPr/>
          <p:nvPr/>
        </p:nvSpPr>
        <p:spPr>
          <a:xfrm>
            <a:off x="10109630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Rectangle 1254">
            <a:extLst>
              <a:ext uri="{FF2B5EF4-FFF2-40B4-BE49-F238E27FC236}">
                <a16:creationId xmlns:a16="http://schemas.microsoft.com/office/drawing/2014/main" id="{F16F1DC5-1815-4F3B-9AED-DE209A723D96}"/>
              </a:ext>
            </a:extLst>
          </p:cNvPr>
          <p:cNvSpPr/>
          <p:nvPr/>
        </p:nvSpPr>
        <p:spPr>
          <a:xfrm>
            <a:off x="9003994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>
            <a:extLst>
              <a:ext uri="{FF2B5EF4-FFF2-40B4-BE49-F238E27FC236}">
                <a16:creationId xmlns:a16="http://schemas.microsoft.com/office/drawing/2014/main" id="{763C2B8C-9D04-4574-A213-A349B6551768}"/>
              </a:ext>
            </a:extLst>
          </p:cNvPr>
          <p:cNvSpPr/>
          <p:nvPr/>
        </p:nvSpPr>
        <p:spPr>
          <a:xfrm>
            <a:off x="9160911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Rectangle 1256">
            <a:extLst>
              <a:ext uri="{FF2B5EF4-FFF2-40B4-BE49-F238E27FC236}">
                <a16:creationId xmlns:a16="http://schemas.microsoft.com/office/drawing/2014/main" id="{176E935B-8CFB-4565-80A8-79C78CB58564}"/>
              </a:ext>
            </a:extLst>
          </p:cNvPr>
          <p:cNvSpPr/>
          <p:nvPr/>
        </p:nvSpPr>
        <p:spPr>
          <a:xfrm>
            <a:off x="9003994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Rectangle 1257">
            <a:extLst>
              <a:ext uri="{FF2B5EF4-FFF2-40B4-BE49-F238E27FC236}">
                <a16:creationId xmlns:a16="http://schemas.microsoft.com/office/drawing/2014/main" id="{1F1B57C5-74DF-4D35-9281-8E42C9FFEDA4}"/>
              </a:ext>
            </a:extLst>
          </p:cNvPr>
          <p:cNvSpPr/>
          <p:nvPr/>
        </p:nvSpPr>
        <p:spPr>
          <a:xfrm>
            <a:off x="9160911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>
            <a:extLst>
              <a:ext uri="{FF2B5EF4-FFF2-40B4-BE49-F238E27FC236}">
                <a16:creationId xmlns:a16="http://schemas.microsoft.com/office/drawing/2014/main" id="{E061F790-C7EA-4A73-BED9-C553436CA68C}"/>
              </a:ext>
            </a:extLst>
          </p:cNvPr>
          <p:cNvSpPr/>
          <p:nvPr/>
        </p:nvSpPr>
        <p:spPr>
          <a:xfrm>
            <a:off x="9319523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Rectangle 1259">
            <a:extLst>
              <a:ext uri="{FF2B5EF4-FFF2-40B4-BE49-F238E27FC236}">
                <a16:creationId xmlns:a16="http://schemas.microsoft.com/office/drawing/2014/main" id="{35560FD0-8113-4306-8FEE-706CDC9C0960}"/>
              </a:ext>
            </a:extLst>
          </p:cNvPr>
          <p:cNvSpPr/>
          <p:nvPr/>
        </p:nvSpPr>
        <p:spPr>
          <a:xfrm>
            <a:off x="9477554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Rectangle 1260">
            <a:extLst>
              <a:ext uri="{FF2B5EF4-FFF2-40B4-BE49-F238E27FC236}">
                <a16:creationId xmlns:a16="http://schemas.microsoft.com/office/drawing/2014/main" id="{68208BC4-B5A1-44D3-9E62-3B57658BEF24}"/>
              </a:ext>
            </a:extLst>
          </p:cNvPr>
          <p:cNvSpPr/>
          <p:nvPr/>
        </p:nvSpPr>
        <p:spPr>
          <a:xfrm>
            <a:off x="9319523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>
            <a:extLst>
              <a:ext uri="{FF2B5EF4-FFF2-40B4-BE49-F238E27FC236}">
                <a16:creationId xmlns:a16="http://schemas.microsoft.com/office/drawing/2014/main" id="{15D0074E-B054-4060-BAD6-5A3A6F72DB9A}"/>
              </a:ext>
            </a:extLst>
          </p:cNvPr>
          <p:cNvSpPr/>
          <p:nvPr/>
        </p:nvSpPr>
        <p:spPr>
          <a:xfrm>
            <a:off x="9477554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Rectangle 1262">
            <a:extLst>
              <a:ext uri="{FF2B5EF4-FFF2-40B4-BE49-F238E27FC236}">
                <a16:creationId xmlns:a16="http://schemas.microsoft.com/office/drawing/2014/main" id="{99227D95-1B9F-454F-87AD-EEC993A2DA88}"/>
              </a:ext>
            </a:extLst>
          </p:cNvPr>
          <p:cNvSpPr/>
          <p:nvPr/>
        </p:nvSpPr>
        <p:spPr>
          <a:xfrm>
            <a:off x="9634714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Rectangle 1263">
            <a:extLst>
              <a:ext uri="{FF2B5EF4-FFF2-40B4-BE49-F238E27FC236}">
                <a16:creationId xmlns:a16="http://schemas.microsoft.com/office/drawing/2014/main" id="{FB38669E-1428-4B62-A46B-856656F68398}"/>
              </a:ext>
            </a:extLst>
          </p:cNvPr>
          <p:cNvSpPr/>
          <p:nvPr/>
        </p:nvSpPr>
        <p:spPr>
          <a:xfrm>
            <a:off x="9792745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Rectangle 1264">
            <a:extLst>
              <a:ext uri="{FF2B5EF4-FFF2-40B4-BE49-F238E27FC236}">
                <a16:creationId xmlns:a16="http://schemas.microsoft.com/office/drawing/2014/main" id="{E0A63CE6-F376-4F16-AD84-8E38D1BF9881}"/>
              </a:ext>
            </a:extLst>
          </p:cNvPr>
          <p:cNvSpPr/>
          <p:nvPr/>
        </p:nvSpPr>
        <p:spPr>
          <a:xfrm>
            <a:off x="9634714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Rectangle 1265">
            <a:extLst>
              <a:ext uri="{FF2B5EF4-FFF2-40B4-BE49-F238E27FC236}">
                <a16:creationId xmlns:a16="http://schemas.microsoft.com/office/drawing/2014/main" id="{56AE27E3-B65B-47F4-9AE9-06A82CAE48C6}"/>
              </a:ext>
            </a:extLst>
          </p:cNvPr>
          <p:cNvSpPr/>
          <p:nvPr/>
        </p:nvSpPr>
        <p:spPr>
          <a:xfrm>
            <a:off x="9792745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Rectangle 1266">
            <a:extLst>
              <a:ext uri="{FF2B5EF4-FFF2-40B4-BE49-F238E27FC236}">
                <a16:creationId xmlns:a16="http://schemas.microsoft.com/office/drawing/2014/main" id="{04579B2F-16F1-4873-879D-CF8F57258044}"/>
              </a:ext>
            </a:extLst>
          </p:cNvPr>
          <p:cNvSpPr/>
          <p:nvPr/>
        </p:nvSpPr>
        <p:spPr>
          <a:xfrm>
            <a:off x="9951356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Rectangle 1267">
            <a:extLst>
              <a:ext uri="{FF2B5EF4-FFF2-40B4-BE49-F238E27FC236}">
                <a16:creationId xmlns:a16="http://schemas.microsoft.com/office/drawing/2014/main" id="{1FAED295-EED6-4ECB-8CAB-E027682DB81C}"/>
              </a:ext>
            </a:extLst>
          </p:cNvPr>
          <p:cNvSpPr/>
          <p:nvPr/>
        </p:nvSpPr>
        <p:spPr>
          <a:xfrm>
            <a:off x="10109387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Rectangle 1268">
            <a:extLst>
              <a:ext uri="{FF2B5EF4-FFF2-40B4-BE49-F238E27FC236}">
                <a16:creationId xmlns:a16="http://schemas.microsoft.com/office/drawing/2014/main" id="{EC415BC6-86E2-4BAB-AD03-70A0A8E14F1E}"/>
              </a:ext>
            </a:extLst>
          </p:cNvPr>
          <p:cNvSpPr/>
          <p:nvPr/>
        </p:nvSpPr>
        <p:spPr>
          <a:xfrm>
            <a:off x="9951356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Rectangle 1269">
            <a:extLst>
              <a:ext uri="{FF2B5EF4-FFF2-40B4-BE49-F238E27FC236}">
                <a16:creationId xmlns:a16="http://schemas.microsoft.com/office/drawing/2014/main" id="{391A6F4C-2318-411D-9203-86ECF8CB2A83}"/>
              </a:ext>
            </a:extLst>
          </p:cNvPr>
          <p:cNvSpPr/>
          <p:nvPr/>
        </p:nvSpPr>
        <p:spPr>
          <a:xfrm>
            <a:off x="10109387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>
            <a:extLst>
              <a:ext uri="{FF2B5EF4-FFF2-40B4-BE49-F238E27FC236}">
                <a16:creationId xmlns:a16="http://schemas.microsoft.com/office/drawing/2014/main" id="{927768CD-E076-42E0-8A42-E40B40421897}"/>
              </a:ext>
            </a:extLst>
          </p:cNvPr>
          <p:cNvSpPr/>
          <p:nvPr/>
        </p:nvSpPr>
        <p:spPr>
          <a:xfrm>
            <a:off x="10268656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Rectangle 1289">
            <a:extLst>
              <a:ext uri="{FF2B5EF4-FFF2-40B4-BE49-F238E27FC236}">
                <a16:creationId xmlns:a16="http://schemas.microsoft.com/office/drawing/2014/main" id="{CEFA0331-ED41-4CDA-8C14-9874A1A27B8A}"/>
              </a:ext>
            </a:extLst>
          </p:cNvPr>
          <p:cNvSpPr/>
          <p:nvPr/>
        </p:nvSpPr>
        <p:spPr>
          <a:xfrm>
            <a:off x="10426687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Rectangle 1292">
            <a:extLst>
              <a:ext uri="{FF2B5EF4-FFF2-40B4-BE49-F238E27FC236}">
                <a16:creationId xmlns:a16="http://schemas.microsoft.com/office/drawing/2014/main" id="{E574FD4C-B380-4E2B-B30C-5C1A2F2CD69B}"/>
              </a:ext>
            </a:extLst>
          </p:cNvPr>
          <p:cNvSpPr/>
          <p:nvPr/>
        </p:nvSpPr>
        <p:spPr>
          <a:xfrm>
            <a:off x="10585299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Rectangle 1293">
            <a:extLst>
              <a:ext uri="{FF2B5EF4-FFF2-40B4-BE49-F238E27FC236}">
                <a16:creationId xmlns:a16="http://schemas.microsoft.com/office/drawing/2014/main" id="{05B8CE27-8515-405E-8485-45F8BBA5A5CF}"/>
              </a:ext>
            </a:extLst>
          </p:cNvPr>
          <p:cNvSpPr/>
          <p:nvPr/>
        </p:nvSpPr>
        <p:spPr>
          <a:xfrm>
            <a:off x="10739072" y="548894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>
            <a:extLst>
              <a:ext uri="{FF2B5EF4-FFF2-40B4-BE49-F238E27FC236}">
                <a16:creationId xmlns:a16="http://schemas.microsoft.com/office/drawing/2014/main" id="{F7FF1615-F718-4F98-B3C5-3DBE952DB53C}"/>
              </a:ext>
            </a:extLst>
          </p:cNvPr>
          <p:cNvSpPr/>
          <p:nvPr/>
        </p:nvSpPr>
        <p:spPr>
          <a:xfrm>
            <a:off x="10268414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6" name="Rectangle 1295">
            <a:extLst>
              <a:ext uri="{FF2B5EF4-FFF2-40B4-BE49-F238E27FC236}">
                <a16:creationId xmlns:a16="http://schemas.microsoft.com/office/drawing/2014/main" id="{E015F5CD-6395-456D-96E8-5206A81A62AB}"/>
              </a:ext>
            </a:extLst>
          </p:cNvPr>
          <p:cNvSpPr/>
          <p:nvPr/>
        </p:nvSpPr>
        <p:spPr>
          <a:xfrm>
            <a:off x="10426445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Rectangle 1296">
            <a:extLst>
              <a:ext uri="{FF2B5EF4-FFF2-40B4-BE49-F238E27FC236}">
                <a16:creationId xmlns:a16="http://schemas.microsoft.com/office/drawing/2014/main" id="{63F703D3-E3E1-4989-B38C-F1085D4C7244}"/>
              </a:ext>
            </a:extLst>
          </p:cNvPr>
          <p:cNvSpPr/>
          <p:nvPr/>
        </p:nvSpPr>
        <p:spPr>
          <a:xfrm>
            <a:off x="10268414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>
            <a:extLst>
              <a:ext uri="{FF2B5EF4-FFF2-40B4-BE49-F238E27FC236}">
                <a16:creationId xmlns:a16="http://schemas.microsoft.com/office/drawing/2014/main" id="{C334088B-12D9-475A-9BBE-DD4123578A60}"/>
              </a:ext>
            </a:extLst>
          </p:cNvPr>
          <p:cNvSpPr/>
          <p:nvPr/>
        </p:nvSpPr>
        <p:spPr>
          <a:xfrm>
            <a:off x="10426445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9" name="Rectangle 1298">
            <a:extLst>
              <a:ext uri="{FF2B5EF4-FFF2-40B4-BE49-F238E27FC236}">
                <a16:creationId xmlns:a16="http://schemas.microsoft.com/office/drawing/2014/main" id="{A052A524-DA6B-4E31-A8E5-5273A531FC1E}"/>
              </a:ext>
            </a:extLst>
          </p:cNvPr>
          <p:cNvSpPr/>
          <p:nvPr/>
        </p:nvSpPr>
        <p:spPr>
          <a:xfrm>
            <a:off x="10585056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Rectangle 1299">
            <a:extLst>
              <a:ext uri="{FF2B5EF4-FFF2-40B4-BE49-F238E27FC236}">
                <a16:creationId xmlns:a16="http://schemas.microsoft.com/office/drawing/2014/main" id="{03B563AB-3E39-4BF9-8748-22AD024C87C5}"/>
              </a:ext>
            </a:extLst>
          </p:cNvPr>
          <p:cNvSpPr/>
          <p:nvPr/>
        </p:nvSpPr>
        <p:spPr>
          <a:xfrm>
            <a:off x="10739072" y="567047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>
            <a:extLst>
              <a:ext uri="{FF2B5EF4-FFF2-40B4-BE49-F238E27FC236}">
                <a16:creationId xmlns:a16="http://schemas.microsoft.com/office/drawing/2014/main" id="{D6CEBAD3-13B4-4184-92F4-265A8DB3FC90}"/>
              </a:ext>
            </a:extLst>
          </p:cNvPr>
          <p:cNvSpPr/>
          <p:nvPr/>
        </p:nvSpPr>
        <p:spPr>
          <a:xfrm>
            <a:off x="10585056" y="5852759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Rectangle 1301">
            <a:extLst>
              <a:ext uri="{FF2B5EF4-FFF2-40B4-BE49-F238E27FC236}">
                <a16:creationId xmlns:a16="http://schemas.microsoft.com/office/drawing/2014/main" id="{C0BEF558-7E51-424C-BF03-0E1037AA2AAC}"/>
              </a:ext>
            </a:extLst>
          </p:cNvPr>
          <p:cNvSpPr/>
          <p:nvPr/>
        </p:nvSpPr>
        <p:spPr>
          <a:xfrm>
            <a:off x="10739072" y="585231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Rectangle 1337">
            <a:extLst>
              <a:ext uri="{FF2B5EF4-FFF2-40B4-BE49-F238E27FC236}">
                <a16:creationId xmlns:a16="http://schemas.microsoft.com/office/drawing/2014/main" id="{34B8997F-AB9B-46F9-BB01-AC6A74DDEA49}"/>
              </a:ext>
            </a:extLst>
          </p:cNvPr>
          <p:cNvSpPr/>
          <p:nvPr/>
        </p:nvSpPr>
        <p:spPr>
          <a:xfrm>
            <a:off x="8999564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Rectangle 1338">
            <a:extLst>
              <a:ext uri="{FF2B5EF4-FFF2-40B4-BE49-F238E27FC236}">
                <a16:creationId xmlns:a16="http://schemas.microsoft.com/office/drawing/2014/main" id="{5520F174-61F8-4D3C-A80A-9A2805C54B1E}"/>
              </a:ext>
            </a:extLst>
          </p:cNvPr>
          <p:cNvSpPr/>
          <p:nvPr/>
        </p:nvSpPr>
        <p:spPr>
          <a:xfrm>
            <a:off x="9157597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Rectangle 1341">
            <a:extLst>
              <a:ext uri="{FF2B5EF4-FFF2-40B4-BE49-F238E27FC236}">
                <a16:creationId xmlns:a16="http://schemas.microsoft.com/office/drawing/2014/main" id="{0479669A-C4E5-41F2-83A4-E4DDB4F36240}"/>
              </a:ext>
            </a:extLst>
          </p:cNvPr>
          <p:cNvSpPr/>
          <p:nvPr/>
        </p:nvSpPr>
        <p:spPr>
          <a:xfrm>
            <a:off x="9316207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Rectangle 1342">
            <a:extLst>
              <a:ext uri="{FF2B5EF4-FFF2-40B4-BE49-F238E27FC236}">
                <a16:creationId xmlns:a16="http://schemas.microsoft.com/office/drawing/2014/main" id="{69BD6C30-DCFD-4F42-8A99-6317AF942653}"/>
              </a:ext>
            </a:extLst>
          </p:cNvPr>
          <p:cNvSpPr/>
          <p:nvPr/>
        </p:nvSpPr>
        <p:spPr>
          <a:xfrm>
            <a:off x="9474239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>
            <a:extLst>
              <a:ext uri="{FF2B5EF4-FFF2-40B4-BE49-F238E27FC236}">
                <a16:creationId xmlns:a16="http://schemas.microsoft.com/office/drawing/2014/main" id="{99A22D62-5DDC-4911-95C3-EE27DA24ECBE}"/>
              </a:ext>
            </a:extLst>
          </p:cNvPr>
          <p:cNvSpPr/>
          <p:nvPr/>
        </p:nvSpPr>
        <p:spPr>
          <a:xfrm>
            <a:off x="9630000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7" name="Rectangle 1346">
            <a:extLst>
              <a:ext uri="{FF2B5EF4-FFF2-40B4-BE49-F238E27FC236}">
                <a16:creationId xmlns:a16="http://schemas.microsoft.com/office/drawing/2014/main" id="{C0259DE9-83D0-4F4C-BE6B-2D12F6D3E788}"/>
              </a:ext>
            </a:extLst>
          </p:cNvPr>
          <p:cNvSpPr/>
          <p:nvPr/>
        </p:nvSpPr>
        <p:spPr>
          <a:xfrm>
            <a:off x="9788400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Rectangle 1349">
            <a:extLst>
              <a:ext uri="{FF2B5EF4-FFF2-40B4-BE49-F238E27FC236}">
                <a16:creationId xmlns:a16="http://schemas.microsoft.com/office/drawing/2014/main" id="{E5CD0E83-C532-4DD9-9AC2-858F43213EBD}"/>
              </a:ext>
            </a:extLst>
          </p:cNvPr>
          <p:cNvSpPr/>
          <p:nvPr/>
        </p:nvSpPr>
        <p:spPr>
          <a:xfrm>
            <a:off x="9946800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Rectangle 1350">
            <a:extLst>
              <a:ext uri="{FF2B5EF4-FFF2-40B4-BE49-F238E27FC236}">
                <a16:creationId xmlns:a16="http://schemas.microsoft.com/office/drawing/2014/main" id="{3AA9CF20-AB79-48DC-8ADC-930E143A6205}"/>
              </a:ext>
            </a:extLst>
          </p:cNvPr>
          <p:cNvSpPr/>
          <p:nvPr/>
        </p:nvSpPr>
        <p:spPr>
          <a:xfrm>
            <a:off x="10099975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>
            <a:extLst>
              <a:ext uri="{FF2B5EF4-FFF2-40B4-BE49-F238E27FC236}">
                <a16:creationId xmlns:a16="http://schemas.microsoft.com/office/drawing/2014/main" id="{A40A0042-AEA3-4227-B588-BFBBB751194B}"/>
              </a:ext>
            </a:extLst>
          </p:cNvPr>
          <p:cNvSpPr/>
          <p:nvPr/>
        </p:nvSpPr>
        <p:spPr>
          <a:xfrm>
            <a:off x="8999322" y="339410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Rectangle 1352">
            <a:extLst>
              <a:ext uri="{FF2B5EF4-FFF2-40B4-BE49-F238E27FC236}">
                <a16:creationId xmlns:a16="http://schemas.microsoft.com/office/drawing/2014/main" id="{2BBBB6FE-1501-4D20-B730-18EEA549AD6F}"/>
              </a:ext>
            </a:extLst>
          </p:cNvPr>
          <p:cNvSpPr/>
          <p:nvPr/>
        </p:nvSpPr>
        <p:spPr>
          <a:xfrm>
            <a:off x="9157353" y="339410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Rectangle 1353">
            <a:extLst>
              <a:ext uri="{FF2B5EF4-FFF2-40B4-BE49-F238E27FC236}">
                <a16:creationId xmlns:a16="http://schemas.microsoft.com/office/drawing/2014/main" id="{957AACD9-25A6-4B77-94AF-E1B74CF48820}"/>
              </a:ext>
            </a:extLst>
          </p:cNvPr>
          <p:cNvSpPr/>
          <p:nvPr/>
        </p:nvSpPr>
        <p:spPr>
          <a:xfrm>
            <a:off x="8999322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>
            <a:extLst>
              <a:ext uri="{FF2B5EF4-FFF2-40B4-BE49-F238E27FC236}">
                <a16:creationId xmlns:a16="http://schemas.microsoft.com/office/drawing/2014/main" id="{666A78EC-49D5-49B1-B718-0ACDC19BD9C4}"/>
              </a:ext>
            </a:extLst>
          </p:cNvPr>
          <p:cNvSpPr/>
          <p:nvPr/>
        </p:nvSpPr>
        <p:spPr>
          <a:xfrm>
            <a:off x="9157353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Rectangle 1355">
            <a:extLst>
              <a:ext uri="{FF2B5EF4-FFF2-40B4-BE49-F238E27FC236}">
                <a16:creationId xmlns:a16="http://schemas.microsoft.com/office/drawing/2014/main" id="{4A217EA7-5112-4F74-88C9-3CC4A04AB7CD}"/>
              </a:ext>
            </a:extLst>
          </p:cNvPr>
          <p:cNvSpPr/>
          <p:nvPr/>
        </p:nvSpPr>
        <p:spPr>
          <a:xfrm>
            <a:off x="9315964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Rectangle 1356">
            <a:extLst>
              <a:ext uri="{FF2B5EF4-FFF2-40B4-BE49-F238E27FC236}">
                <a16:creationId xmlns:a16="http://schemas.microsoft.com/office/drawing/2014/main" id="{F28F65B7-04C9-475F-9C7D-D8ED1A698D67}"/>
              </a:ext>
            </a:extLst>
          </p:cNvPr>
          <p:cNvSpPr/>
          <p:nvPr/>
        </p:nvSpPr>
        <p:spPr>
          <a:xfrm>
            <a:off x="9473995" y="339410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>
            <a:extLst>
              <a:ext uri="{FF2B5EF4-FFF2-40B4-BE49-F238E27FC236}">
                <a16:creationId xmlns:a16="http://schemas.microsoft.com/office/drawing/2014/main" id="{4845476B-D1A6-4C59-A2A2-B18BC336DF70}"/>
              </a:ext>
            </a:extLst>
          </p:cNvPr>
          <p:cNvSpPr/>
          <p:nvPr/>
        </p:nvSpPr>
        <p:spPr>
          <a:xfrm>
            <a:off x="9315964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Rectangle 1358">
            <a:extLst>
              <a:ext uri="{FF2B5EF4-FFF2-40B4-BE49-F238E27FC236}">
                <a16:creationId xmlns:a16="http://schemas.microsoft.com/office/drawing/2014/main" id="{23C7BD44-B842-438A-8449-0A2C6ECDE5D6}"/>
              </a:ext>
            </a:extLst>
          </p:cNvPr>
          <p:cNvSpPr/>
          <p:nvPr/>
        </p:nvSpPr>
        <p:spPr>
          <a:xfrm>
            <a:off x="9473995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Rectangle 1359">
            <a:extLst>
              <a:ext uri="{FF2B5EF4-FFF2-40B4-BE49-F238E27FC236}">
                <a16:creationId xmlns:a16="http://schemas.microsoft.com/office/drawing/2014/main" id="{89BCC3AD-FE92-4FAF-8C02-D95CF610CCD5}"/>
              </a:ext>
            </a:extLst>
          </p:cNvPr>
          <p:cNvSpPr/>
          <p:nvPr/>
        </p:nvSpPr>
        <p:spPr>
          <a:xfrm>
            <a:off x="9630000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>
            <a:extLst>
              <a:ext uri="{FF2B5EF4-FFF2-40B4-BE49-F238E27FC236}">
                <a16:creationId xmlns:a16="http://schemas.microsoft.com/office/drawing/2014/main" id="{4348EE6B-80C6-4009-9234-A1180EDBB2C5}"/>
              </a:ext>
            </a:extLst>
          </p:cNvPr>
          <p:cNvSpPr/>
          <p:nvPr/>
        </p:nvSpPr>
        <p:spPr>
          <a:xfrm>
            <a:off x="9788400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2" name="Rectangle 1361">
            <a:extLst>
              <a:ext uri="{FF2B5EF4-FFF2-40B4-BE49-F238E27FC236}">
                <a16:creationId xmlns:a16="http://schemas.microsoft.com/office/drawing/2014/main" id="{3A7E8C4E-3E4F-4179-BC4A-2733A63219CF}"/>
              </a:ext>
            </a:extLst>
          </p:cNvPr>
          <p:cNvSpPr/>
          <p:nvPr/>
        </p:nvSpPr>
        <p:spPr>
          <a:xfrm>
            <a:off x="9630000" y="3570907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Rectangle 1362">
            <a:extLst>
              <a:ext uri="{FF2B5EF4-FFF2-40B4-BE49-F238E27FC236}">
                <a16:creationId xmlns:a16="http://schemas.microsoft.com/office/drawing/2014/main" id="{581D438C-806C-4007-944C-A1D444F5288E}"/>
              </a:ext>
            </a:extLst>
          </p:cNvPr>
          <p:cNvSpPr/>
          <p:nvPr/>
        </p:nvSpPr>
        <p:spPr>
          <a:xfrm>
            <a:off x="9788400" y="3570907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>
            <a:extLst>
              <a:ext uri="{FF2B5EF4-FFF2-40B4-BE49-F238E27FC236}">
                <a16:creationId xmlns:a16="http://schemas.microsoft.com/office/drawing/2014/main" id="{FBEC0594-9EFF-48C9-9187-167CC4AB4ECD}"/>
              </a:ext>
            </a:extLst>
          </p:cNvPr>
          <p:cNvSpPr/>
          <p:nvPr/>
        </p:nvSpPr>
        <p:spPr>
          <a:xfrm>
            <a:off x="9946800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Rectangle 1364">
            <a:extLst>
              <a:ext uri="{FF2B5EF4-FFF2-40B4-BE49-F238E27FC236}">
                <a16:creationId xmlns:a16="http://schemas.microsoft.com/office/drawing/2014/main" id="{1BAC0B76-6F8C-4E1F-9463-68604CC562F4}"/>
              </a:ext>
            </a:extLst>
          </p:cNvPr>
          <p:cNvSpPr/>
          <p:nvPr/>
        </p:nvSpPr>
        <p:spPr>
          <a:xfrm>
            <a:off x="10099732" y="339410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Rectangle 1365">
            <a:extLst>
              <a:ext uri="{FF2B5EF4-FFF2-40B4-BE49-F238E27FC236}">
                <a16:creationId xmlns:a16="http://schemas.microsoft.com/office/drawing/2014/main" id="{4ECC163E-C79E-40B4-95FF-0AF8A3D2F18C}"/>
              </a:ext>
            </a:extLst>
          </p:cNvPr>
          <p:cNvSpPr/>
          <p:nvPr/>
        </p:nvSpPr>
        <p:spPr>
          <a:xfrm>
            <a:off x="9946800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>
            <a:extLst>
              <a:ext uri="{FF2B5EF4-FFF2-40B4-BE49-F238E27FC236}">
                <a16:creationId xmlns:a16="http://schemas.microsoft.com/office/drawing/2014/main" id="{4AA6A00F-AA91-4EDE-A296-009BC625F56A}"/>
              </a:ext>
            </a:extLst>
          </p:cNvPr>
          <p:cNvSpPr/>
          <p:nvPr/>
        </p:nvSpPr>
        <p:spPr>
          <a:xfrm>
            <a:off x="10099732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Rectangle 1385">
            <a:extLst>
              <a:ext uri="{FF2B5EF4-FFF2-40B4-BE49-F238E27FC236}">
                <a16:creationId xmlns:a16="http://schemas.microsoft.com/office/drawing/2014/main" id="{2ED6DEA5-A8A0-43FA-8C29-E57B0F5E145F}"/>
              </a:ext>
            </a:extLst>
          </p:cNvPr>
          <p:cNvSpPr/>
          <p:nvPr/>
        </p:nvSpPr>
        <p:spPr>
          <a:xfrm>
            <a:off x="10252906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Rectangle 1386">
            <a:extLst>
              <a:ext uri="{FF2B5EF4-FFF2-40B4-BE49-F238E27FC236}">
                <a16:creationId xmlns:a16="http://schemas.microsoft.com/office/drawing/2014/main" id="{A476C1CD-915D-4745-80BF-10736E3E7480}"/>
              </a:ext>
            </a:extLst>
          </p:cNvPr>
          <p:cNvSpPr/>
          <p:nvPr/>
        </p:nvSpPr>
        <p:spPr>
          <a:xfrm>
            <a:off x="10410937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Rectangle 1389">
            <a:extLst>
              <a:ext uri="{FF2B5EF4-FFF2-40B4-BE49-F238E27FC236}">
                <a16:creationId xmlns:a16="http://schemas.microsoft.com/office/drawing/2014/main" id="{39E7A932-5E0C-4613-9857-8501252C2A5B}"/>
              </a:ext>
            </a:extLst>
          </p:cNvPr>
          <p:cNvSpPr/>
          <p:nvPr/>
        </p:nvSpPr>
        <p:spPr>
          <a:xfrm>
            <a:off x="10569548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>
            <a:extLst>
              <a:ext uri="{FF2B5EF4-FFF2-40B4-BE49-F238E27FC236}">
                <a16:creationId xmlns:a16="http://schemas.microsoft.com/office/drawing/2014/main" id="{9E07C239-14FA-41EC-97BC-B3A0775E2CF3}"/>
              </a:ext>
            </a:extLst>
          </p:cNvPr>
          <p:cNvSpPr/>
          <p:nvPr/>
        </p:nvSpPr>
        <p:spPr>
          <a:xfrm>
            <a:off x="10727579" y="321495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" name="Rectangle 1391">
            <a:extLst>
              <a:ext uri="{FF2B5EF4-FFF2-40B4-BE49-F238E27FC236}">
                <a16:creationId xmlns:a16="http://schemas.microsoft.com/office/drawing/2014/main" id="{CDDE7C91-E43D-45ED-B1E4-7B7FB85B6BDC}"/>
              </a:ext>
            </a:extLst>
          </p:cNvPr>
          <p:cNvSpPr/>
          <p:nvPr/>
        </p:nvSpPr>
        <p:spPr>
          <a:xfrm>
            <a:off x="10252663" y="3394108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Rectangle 1392">
            <a:extLst>
              <a:ext uri="{FF2B5EF4-FFF2-40B4-BE49-F238E27FC236}">
                <a16:creationId xmlns:a16="http://schemas.microsoft.com/office/drawing/2014/main" id="{26C93D27-1CD0-4BD7-8261-1E49C262FCBB}"/>
              </a:ext>
            </a:extLst>
          </p:cNvPr>
          <p:cNvSpPr/>
          <p:nvPr/>
        </p:nvSpPr>
        <p:spPr>
          <a:xfrm>
            <a:off x="10410694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>
            <a:extLst>
              <a:ext uri="{FF2B5EF4-FFF2-40B4-BE49-F238E27FC236}">
                <a16:creationId xmlns:a16="http://schemas.microsoft.com/office/drawing/2014/main" id="{E4110BA9-3EC0-4752-B468-E55DAC5EF6C9}"/>
              </a:ext>
            </a:extLst>
          </p:cNvPr>
          <p:cNvSpPr/>
          <p:nvPr/>
        </p:nvSpPr>
        <p:spPr>
          <a:xfrm>
            <a:off x="10252663" y="3570907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Rectangle 1394">
            <a:extLst>
              <a:ext uri="{FF2B5EF4-FFF2-40B4-BE49-F238E27FC236}">
                <a16:creationId xmlns:a16="http://schemas.microsoft.com/office/drawing/2014/main" id="{D526D2E1-326A-4EDD-B498-B4C46A4CECEB}"/>
              </a:ext>
            </a:extLst>
          </p:cNvPr>
          <p:cNvSpPr/>
          <p:nvPr/>
        </p:nvSpPr>
        <p:spPr>
          <a:xfrm>
            <a:off x="10410694" y="3570907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Rectangle 1395">
            <a:extLst>
              <a:ext uri="{FF2B5EF4-FFF2-40B4-BE49-F238E27FC236}">
                <a16:creationId xmlns:a16="http://schemas.microsoft.com/office/drawing/2014/main" id="{1B42F09A-7ADD-4329-9676-D00351825735}"/>
              </a:ext>
            </a:extLst>
          </p:cNvPr>
          <p:cNvSpPr/>
          <p:nvPr/>
        </p:nvSpPr>
        <p:spPr>
          <a:xfrm>
            <a:off x="10569306" y="3394108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>
            <a:extLst>
              <a:ext uri="{FF2B5EF4-FFF2-40B4-BE49-F238E27FC236}">
                <a16:creationId xmlns:a16="http://schemas.microsoft.com/office/drawing/2014/main" id="{B9F0881B-BF22-4BE1-A482-22B978F686E3}"/>
              </a:ext>
            </a:extLst>
          </p:cNvPr>
          <p:cNvSpPr/>
          <p:nvPr/>
        </p:nvSpPr>
        <p:spPr>
          <a:xfrm>
            <a:off x="10727337" y="3394108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Rectangle 1397">
            <a:extLst>
              <a:ext uri="{FF2B5EF4-FFF2-40B4-BE49-F238E27FC236}">
                <a16:creationId xmlns:a16="http://schemas.microsoft.com/office/drawing/2014/main" id="{FD21D8FA-E38F-47DB-BCAA-7C6EDAE778EE}"/>
              </a:ext>
            </a:extLst>
          </p:cNvPr>
          <p:cNvSpPr/>
          <p:nvPr/>
        </p:nvSpPr>
        <p:spPr>
          <a:xfrm>
            <a:off x="10569306" y="3570907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Rectangle 1398">
            <a:extLst>
              <a:ext uri="{FF2B5EF4-FFF2-40B4-BE49-F238E27FC236}">
                <a16:creationId xmlns:a16="http://schemas.microsoft.com/office/drawing/2014/main" id="{3FD95EC8-C7EE-4BDD-8723-C2DDED743761}"/>
              </a:ext>
            </a:extLst>
          </p:cNvPr>
          <p:cNvSpPr/>
          <p:nvPr/>
        </p:nvSpPr>
        <p:spPr>
          <a:xfrm>
            <a:off x="10727337" y="3570907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8" name="Left Brace 1797">
            <a:extLst>
              <a:ext uri="{FF2B5EF4-FFF2-40B4-BE49-F238E27FC236}">
                <a16:creationId xmlns:a16="http://schemas.microsoft.com/office/drawing/2014/main" id="{8F17ADD7-6CDD-4A82-BB6E-54BFAB35B259}"/>
              </a:ext>
            </a:extLst>
          </p:cNvPr>
          <p:cNvSpPr/>
          <p:nvPr/>
        </p:nvSpPr>
        <p:spPr>
          <a:xfrm rot="5400000">
            <a:off x="9791778" y="1076304"/>
            <a:ext cx="291924" cy="18768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99" name="TextBox 1798">
            <a:extLst>
              <a:ext uri="{FF2B5EF4-FFF2-40B4-BE49-F238E27FC236}">
                <a16:creationId xmlns:a16="http://schemas.microsoft.com/office/drawing/2014/main" id="{970E1871-AAD5-46D2-9699-1C871FD7E18A}"/>
              </a:ext>
            </a:extLst>
          </p:cNvPr>
          <p:cNvSpPr txBox="1"/>
          <p:nvPr/>
        </p:nvSpPr>
        <p:spPr>
          <a:xfrm>
            <a:off x="8876113" y="1505085"/>
            <a:ext cx="23035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1500 bp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0" name="TextBox 1799">
                <a:extLst>
                  <a:ext uri="{FF2B5EF4-FFF2-40B4-BE49-F238E27FC236}">
                    <a16:creationId xmlns:a16="http://schemas.microsoft.com/office/drawing/2014/main" id="{3D8CD769-0D08-4EE1-8419-39CE15BB4E21}"/>
                  </a:ext>
                </a:extLst>
              </p:cNvPr>
              <p:cNvSpPr txBox="1"/>
              <p:nvPr/>
            </p:nvSpPr>
            <p:spPr>
              <a:xfrm>
                <a:off x="10942200" y="1611869"/>
                <a:ext cx="80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00" name="TextBox 1799">
                <a:extLst>
                  <a:ext uri="{FF2B5EF4-FFF2-40B4-BE49-F238E27FC236}">
                    <a16:creationId xmlns:a16="http://schemas.microsoft.com/office/drawing/2014/main" id="{3D8CD769-0D08-4EE1-8419-39CE15BB4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200" y="1611869"/>
                <a:ext cx="8020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3" name="Left Brace 1802">
            <a:extLst>
              <a:ext uri="{FF2B5EF4-FFF2-40B4-BE49-F238E27FC236}">
                <a16:creationId xmlns:a16="http://schemas.microsoft.com/office/drawing/2014/main" id="{49CB2392-0643-46C0-A8EA-5A3552BFEAF2}"/>
              </a:ext>
            </a:extLst>
          </p:cNvPr>
          <p:cNvSpPr/>
          <p:nvPr/>
        </p:nvSpPr>
        <p:spPr>
          <a:xfrm rot="5400000">
            <a:off x="9791106" y="3373215"/>
            <a:ext cx="291924" cy="18768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04" name="TextBox 1803">
            <a:extLst>
              <a:ext uri="{FF2B5EF4-FFF2-40B4-BE49-F238E27FC236}">
                <a16:creationId xmlns:a16="http://schemas.microsoft.com/office/drawing/2014/main" id="{C6ACF641-4AAB-4B83-82DB-3D861D67EB51}"/>
              </a:ext>
            </a:extLst>
          </p:cNvPr>
          <p:cNvSpPr txBox="1"/>
          <p:nvPr/>
        </p:nvSpPr>
        <p:spPr>
          <a:xfrm>
            <a:off x="8875442" y="3801997"/>
            <a:ext cx="23035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1500 bp</a:t>
            </a:r>
          </a:p>
        </p:txBody>
      </p:sp>
      <p:sp>
        <p:nvSpPr>
          <p:cNvPr id="1805" name="TextBox 1804">
            <a:extLst>
              <a:ext uri="{FF2B5EF4-FFF2-40B4-BE49-F238E27FC236}">
                <a16:creationId xmlns:a16="http://schemas.microsoft.com/office/drawing/2014/main" id="{9D766D37-3C9C-4B88-B0DA-6FD2B14BCA1E}"/>
              </a:ext>
            </a:extLst>
          </p:cNvPr>
          <p:cNvSpPr txBox="1"/>
          <p:nvPr/>
        </p:nvSpPr>
        <p:spPr>
          <a:xfrm>
            <a:off x="10901308" y="3933670"/>
            <a:ext cx="94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</a:p>
        </p:txBody>
      </p:sp>
      <p:sp>
        <p:nvSpPr>
          <p:cNvPr id="1806" name="Rectangle 1805">
            <a:extLst>
              <a:ext uri="{FF2B5EF4-FFF2-40B4-BE49-F238E27FC236}">
                <a16:creationId xmlns:a16="http://schemas.microsoft.com/office/drawing/2014/main" id="{487A5458-1930-4340-9B9C-C01E4788FB23}"/>
              </a:ext>
            </a:extLst>
          </p:cNvPr>
          <p:cNvSpPr/>
          <p:nvPr/>
        </p:nvSpPr>
        <p:spPr>
          <a:xfrm>
            <a:off x="9003994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Rectangle 1806">
            <a:extLst>
              <a:ext uri="{FF2B5EF4-FFF2-40B4-BE49-F238E27FC236}">
                <a16:creationId xmlns:a16="http://schemas.microsoft.com/office/drawing/2014/main" id="{3B0DBF0E-59EC-4C9F-B177-80BB8E11258D}"/>
              </a:ext>
            </a:extLst>
          </p:cNvPr>
          <p:cNvSpPr/>
          <p:nvPr/>
        </p:nvSpPr>
        <p:spPr>
          <a:xfrm>
            <a:off x="9161155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8" name="Rectangle 1807">
            <a:extLst>
              <a:ext uri="{FF2B5EF4-FFF2-40B4-BE49-F238E27FC236}">
                <a16:creationId xmlns:a16="http://schemas.microsoft.com/office/drawing/2014/main" id="{841E8B32-7C49-4AC7-AD23-8BCF02344089}"/>
              </a:ext>
            </a:extLst>
          </p:cNvPr>
          <p:cNvSpPr/>
          <p:nvPr/>
        </p:nvSpPr>
        <p:spPr>
          <a:xfrm>
            <a:off x="9003994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9" name="Rectangle 1808">
            <a:extLst>
              <a:ext uri="{FF2B5EF4-FFF2-40B4-BE49-F238E27FC236}">
                <a16:creationId xmlns:a16="http://schemas.microsoft.com/office/drawing/2014/main" id="{EA5D6F46-6204-4327-A49A-593AA80CD374}"/>
              </a:ext>
            </a:extLst>
          </p:cNvPr>
          <p:cNvSpPr/>
          <p:nvPr/>
        </p:nvSpPr>
        <p:spPr>
          <a:xfrm>
            <a:off x="9161155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0" name="Rectangle 1809">
            <a:extLst>
              <a:ext uri="{FF2B5EF4-FFF2-40B4-BE49-F238E27FC236}">
                <a16:creationId xmlns:a16="http://schemas.microsoft.com/office/drawing/2014/main" id="{E0FFD6FA-1FAE-43FA-ABB8-65B0C57E3996}"/>
              </a:ext>
            </a:extLst>
          </p:cNvPr>
          <p:cNvSpPr/>
          <p:nvPr/>
        </p:nvSpPr>
        <p:spPr>
          <a:xfrm>
            <a:off x="9319765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1" name="Rectangle 1810">
            <a:extLst>
              <a:ext uri="{FF2B5EF4-FFF2-40B4-BE49-F238E27FC236}">
                <a16:creationId xmlns:a16="http://schemas.microsoft.com/office/drawing/2014/main" id="{C0FAD431-4E3E-4754-926D-F8F0F8283454}"/>
              </a:ext>
            </a:extLst>
          </p:cNvPr>
          <p:cNvSpPr/>
          <p:nvPr/>
        </p:nvSpPr>
        <p:spPr>
          <a:xfrm>
            <a:off x="9477798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2" name="Rectangle 1811">
            <a:extLst>
              <a:ext uri="{FF2B5EF4-FFF2-40B4-BE49-F238E27FC236}">
                <a16:creationId xmlns:a16="http://schemas.microsoft.com/office/drawing/2014/main" id="{F69505BC-FF4B-494A-B4BB-02652D01DF39}"/>
              </a:ext>
            </a:extLst>
          </p:cNvPr>
          <p:cNvSpPr/>
          <p:nvPr/>
        </p:nvSpPr>
        <p:spPr>
          <a:xfrm>
            <a:off x="9319765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3" name="Rectangle 1812">
            <a:extLst>
              <a:ext uri="{FF2B5EF4-FFF2-40B4-BE49-F238E27FC236}">
                <a16:creationId xmlns:a16="http://schemas.microsoft.com/office/drawing/2014/main" id="{9442CC27-D04D-427A-BD8C-2331F671C3B4}"/>
              </a:ext>
            </a:extLst>
          </p:cNvPr>
          <p:cNvSpPr/>
          <p:nvPr/>
        </p:nvSpPr>
        <p:spPr>
          <a:xfrm>
            <a:off x="9477798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4" name="Rectangle 1813">
            <a:extLst>
              <a:ext uri="{FF2B5EF4-FFF2-40B4-BE49-F238E27FC236}">
                <a16:creationId xmlns:a16="http://schemas.microsoft.com/office/drawing/2014/main" id="{064958C4-8BAB-4B99-8067-A1D262BA45DC}"/>
              </a:ext>
            </a:extLst>
          </p:cNvPr>
          <p:cNvSpPr/>
          <p:nvPr/>
        </p:nvSpPr>
        <p:spPr>
          <a:xfrm>
            <a:off x="9634956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5" name="Rectangle 1814">
            <a:extLst>
              <a:ext uri="{FF2B5EF4-FFF2-40B4-BE49-F238E27FC236}">
                <a16:creationId xmlns:a16="http://schemas.microsoft.com/office/drawing/2014/main" id="{FA61D3A9-5470-4E2F-848C-1F9F205E1520}"/>
              </a:ext>
            </a:extLst>
          </p:cNvPr>
          <p:cNvSpPr/>
          <p:nvPr/>
        </p:nvSpPr>
        <p:spPr>
          <a:xfrm>
            <a:off x="9792987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6" name="Rectangle 1815">
            <a:extLst>
              <a:ext uri="{FF2B5EF4-FFF2-40B4-BE49-F238E27FC236}">
                <a16:creationId xmlns:a16="http://schemas.microsoft.com/office/drawing/2014/main" id="{190B3EF9-8E7B-4A7F-B82E-94406D4D19B4}"/>
              </a:ext>
            </a:extLst>
          </p:cNvPr>
          <p:cNvSpPr/>
          <p:nvPr/>
        </p:nvSpPr>
        <p:spPr>
          <a:xfrm>
            <a:off x="9634956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7" name="Rectangle 1816">
            <a:extLst>
              <a:ext uri="{FF2B5EF4-FFF2-40B4-BE49-F238E27FC236}">
                <a16:creationId xmlns:a16="http://schemas.microsoft.com/office/drawing/2014/main" id="{E9166A86-251F-4061-AE4C-FDF7A476A86E}"/>
              </a:ext>
            </a:extLst>
          </p:cNvPr>
          <p:cNvSpPr/>
          <p:nvPr/>
        </p:nvSpPr>
        <p:spPr>
          <a:xfrm>
            <a:off x="9792987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8" name="Rectangle 1817">
            <a:extLst>
              <a:ext uri="{FF2B5EF4-FFF2-40B4-BE49-F238E27FC236}">
                <a16:creationId xmlns:a16="http://schemas.microsoft.com/office/drawing/2014/main" id="{AB05694A-6835-4E3B-ABC1-F5F9E6685B42}"/>
              </a:ext>
            </a:extLst>
          </p:cNvPr>
          <p:cNvSpPr/>
          <p:nvPr/>
        </p:nvSpPr>
        <p:spPr>
          <a:xfrm>
            <a:off x="9951599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9" name="Rectangle 1818">
            <a:extLst>
              <a:ext uri="{FF2B5EF4-FFF2-40B4-BE49-F238E27FC236}">
                <a16:creationId xmlns:a16="http://schemas.microsoft.com/office/drawing/2014/main" id="{6367F3EC-4882-4F1E-8EDD-F66A724E77A8}"/>
              </a:ext>
            </a:extLst>
          </p:cNvPr>
          <p:cNvSpPr/>
          <p:nvPr/>
        </p:nvSpPr>
        <p:spPr>
          <a:xfrm>
            <a:off x="10109630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0" name="Rectangle 1819">
            <a:extLst>
              <a:ext uri="{FF2B5EF4-FFF2-40B4-BE49-F238E27FC236}">
                <a16:creationId xmlns:a16="http://schemas.microsoft.com/office/drawing/2014/main" id="{DA25A5DF-5283-41FC-BDBB-F3BA8BE531F1}"/>
              </a:ext>
            </a:extLst>
          </p:cNvPr>
          <p:cNvSpPr/>
          <p:nvPr/>
        </p:nvSpPr>
        <p:spPr>
          <a:xfrm>
            <a:off x="9951599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1" name="Rectangle 1820">
            <a:extLst>
              <a:ext uri="{FF2B5EF4-FFF2-40B4-BE49-F238E27FC236}">
                <a16:creationId xmlns:a16="http://schemas.microsoft.com/office/drawing/2014/main" id="{184DCAA9-99E2-4DEC-8825-FED83ACC1207}"/>
              </a:ext>
            </a:extLst>
          </p:cNvPr>
          <p:cNvSpPr/>
          <p:nvPr/>
        </p:nvSpPr>
        <p:spPr>
          <a:xfrm>
            <a:off x="10109630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2" name="Rectangle 1821">
            <a:extLst>
              <a:ext uri="{FF2B5EF4-FFF2-40B4-BE49-F238E27FC236}">
                <a16:creationId xmlns:a16="http://schemas.microsoft.com/office/drawing/2014/main" id="{3BA80F6C-B769-4293-BA6D-51CEFC725F49}"/>
              </a:ext>
            </a:extLst>
          </p:cNvPr>
          <p:cNvSpPr/>
          <p:nvPr/>
        </p:nvSpPr>
        <p:spPr>
          <a:xfrm>
            <a:off x="900399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3" name="Rectangle 1822">
            <a:extLst>
              <a:ext uri="{FF2B5EF4-FFF2-40B4-BE49-F238E27FC236}">
                <a16:creationId xmlns:a16="http://schemas.microsoft.com/office/drawing/2014/main" id="{77A07733-3707-4CC4-9927-FB833A1107EE}"/>
              </a:ext>
            </a:extLst>
          </p:cNvPr>
          <p:cNvSpPr/>
          <p:nvPr/>
        </p:nvSpPr>
        <p:spPr>
          <a:xfrm>
            <a:off x="9160911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4" name="Rectangle 1823">
            <a:extLst>
              <a:ext uri="{FF2B5EF4-FFF2-40B4-BE49-F238E27FC236}">
                <a16:creationId xmlns:a16="http://schemas.microsoft.com/office/drawing/2014/main" id="{FF28851F-C3D2-4418-9E2E-ACE2894DF458}"/>
              </a:ext>
            </a:extLst>
          </p:cNvPr>
          <p:cNvSpPr/>
          <p:nvPr/>
        </p:nvSpPr>
        <p:spPr>
          <a:xfrm>
            <a:off x="900399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5" name="Rectangle 1824">
            <a:extLst>
              <a:ext uri="{FF2B5EF4-FFF2-40B4-BE49-F238E27FC236}">
                <a16:creationId xmlns:a16="http://schemas.microsoft.com/office/drawing/2014/main" id="{814F01FC-42A3-4E7B-8737-336919C43FF8}"/>
              </a:ext>
            </a:extLst>
          </p:cNvPr>
          <p:cNvSpPr/>
          <p:nvPr/>
        </p:nvSpPr>
        <p:spPr>
          <a:xfrm>
            <a:off x="9160911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6" name="Rectangle 1825">
            <a:extLst>
              <a:ext uri="{FF2B5EF4-FFF2-40B4-BE49-F238E27FC236}">
                <a16:creationId xmlns:a16="http://schemas.microsoft.com/office/drawing/2014/main" id="{D9512ED7-F979-47DC-A696-35F399DD96B3}"/>
              </a:ext>
            </a:extLst>
          </p:cNvPr>
          <p:cNvSpPr/>
          <p:nvPr/>
        </p:nvSpPr>
        <p:spPr>
          <a:xfrm>
            <a:off x="9319523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7" name="Rectangle 1826">
            <a:extLst>
              <a:ext uri="{FF2B5EF4-FFF2-40B4-BE49-F238E27FC236}">
                <a16:creationId xmlns:a16="http://schemas.microsoft.com/office/drawing/2014/main" id="{9BF22AE0-057E-444E-B765-84F2CFC4647D}"/>
              </a:ext>
            </a:extLst>
          </p:cNvPr>
          <p:cNvSpPr/>
          <p:nvPr/>
        </p:nvSpPr>
        <p:spPr>
          <a:xfrm>
            <a:off x="947755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8" name="Rectangle 1827">
            <a:extLst>
              <a:ext uri="{FF2B5EF4-FFF2-40B4-BE49-F238E27FC236}">
                <a16:creationId xmlns:a16="http://schemas.microsoft.com/office/drawing/2014/main" id="{ECAFFDEF-37B3-4F76-A20C-21B4FC60060D}"/>
              </a:ext>
            </a:extLst>
          </p:cNvPr>
          <p:cNvSpPr/>
          <p:nvPr/>
        </p:nvSpPr>
        <p:spPr>
          <a:xfrm>
            <a:off x="9319523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9" name="Rectangle 1828">
            <a:extLst>
              <a:ext uri="{FF2B5EF4-FFF2-40B4-BE49-F238E27FC236}">
                <a16:creationId xmlns:a16="http://schemas.microsoft.com/office/drawing/2014/main" id="{EE2071B3-1D04-492B-BE11-6F98CE55D24B}"/>
              </a:ext>
            </a:extLst>
          </p:cNvPr>
          <p:cNvSpPr/>
          <p:nvPr/>
        </p:nvSpPr>
        <p:spPr>
          <a:xfrm>
            <a:off x="9477554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0" name="Rectangle 1829">
            <a:extLst>
              <a:ext uri="{FF2B5EF4-FFF2-40B4-BE49-F238E27FC236}">
                <a16:creationId xmlns:a16="http://schemas.microsoft.com/office/drawing/2014/main" id="{88592E10-8257-4479-B201-51C67501092A}"/>
              </a:ext>
            </a:extLst>
          </p:cNvPr>
          <p:cNvSpPr/>
          <p:nvPr/>
        </p:nvSpPr>
        <p:spPr>
          <a:xfrm>
            <a:off x="963471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1" name="Rectangle 1830">
            <a:extLst>
              <a:ext uri="{FF2B5EF4-FFF2-40B4-BE49-F238E27FC236}">
                <a16:creationId xmlns:a16="http://schemas.microsoft.com/office/drawing/2014/main" id="{53F02148-F817-43AA-8FB7-288C0926E293}"/>
              </a:ext>
            </a:extLst>
          </p:cNvPr>
          <p:cNvSpPr/>
          <p:nvPr/>
        </p:nvSpPr>
        <p:spPr>
          <a:xfrm>
            <a:off x="9792745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2" name="Rectangle 1831">
            <a:extLst>
              <a:ext uri="{FF2B5EF4-FFF2-40B4-BE49-F238E27FC236}">
                <a16:creationId xmlns:a16="http://schemas.microsoft.com/office/drawing/2014/main" id="{1583FD61-A529-4833-8A6C-8EE9C90B4EA0}"/>
              </a:ext>
            </a:extLst>
          </p:cNvPr>
          <p:cNvSpPr/>
          <p:nvPr/>
        </p:nvSpPr>
        <p:spPr>
          <a:xfrm>
            <a:off x="963471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3" name="Rectangle 1832">
            <a:extLst>
              <a:ext uri="{FF2B5EF4-FFF2-40B4-BE49-F238E27FC236}">
                <a16:creationId xmlns:a16="http://schemas.microsoft.com/office/drawing/2014/main" id="{52EE17C7-0DEB-4597-8A48-18B67B0BEAB7}"/>
              </a:ext>
            </a:extLst>
          </p:cNvPr>
          <p:cNvSpPr/>
          <p:nvPr/>
        </p:nvSpPr>
        <p:spPr>
          <a:xfrm>
            <a:off x="9792745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4" name="Rectangle 1833">
            <a:extLst>
              <a:ext uri="{FF2B5EF4-FFF2-40B4-BE49-F238E27FC236}">
                <a16:creationId xmlns:a16="http://schemas.microsoft.com/office/drawing/2014/main" id="{E73D5B4E-D6C3-4747-A90E-22E1F80ECEA6}"/>
              </a:ext>
            </a:extLst>
          </p:cNvPr>
          <p:cNvSpPr/>
          <p:nvPr/>
        </p:nvSpPr>
        <p:spPr>
          <a:xfrm>
            <a:off x="9951356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5" name="Rectangle 1834">
            <a:extLst>
              <a:ext uri="{FF2B5EF4-FFF2-40B4-BE49-F238E27FC236}">
                <a16:creationId xmlns:a16="http://schemas.microsoft.com/office/drawing/2014/main" id="{156161E2-6D3A-4709-BD6F-3AF437792B97}"/>
              </a:ext>
            </a:extLst>
          </p:cNvPr>
          <p:cNvSpPr/>
          <p:nvPr/>
        </p:nvSpPr>
        <p:spPr>
          <a:xfrm>
            <a:off x="10109387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6" name="Rectangle 1835">
            <a:extLst>
              <a:ext uri="{FF2B5EF4-FFF2-40B4-BE49-F238E27FC236}">
                <a16:creationId xmlns:a16="http://schemas.microsoft.com/office/drawing/2014/main" id="{7D537166-C5B0-4511-8D3C-B5D3DE3C8341}"/>
              </a:ext>
            </a:extLst>
          </p:cNvPr>
          <p:cNvSpPr/>
          <p:nvPr/>
        </p:nvSpPr>
        <p:spPr>
          <a:xfrm>
            <a:off x="9951356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7" name="Rectangle 1836">
            <a:extLst>
              <a:ext uri="{FF2B5EF4-FFF2-40B4-BE49-F238E27FC236}">
                <a16:creationId xmlns:a16="http://schemas.microsoft.com/office/drawing/2014/main" id="{9766B1D7-56B5-4490-93BB-7B948EA6FBDC}"/>
              </a:ext>
            </a:extLst>
          </p:cNvPr>
          <p:cNvSpPr/>
          <p:nvPr/>
        </p:nvSpPr>
        <p:spPr>
          <a:xfrm>
            <a:off x="10109387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8" name="Rectangle 1837">
            <a:extLst>
              <a:ext uri="{FF2B5EF4-FFF2-40B4-BE49-F238E27FC236}">
                <a16:creationId xmlns:a16="http://schemas.microsoft.com/office/drawing/2014/main" id="{357552A9-84FA-4A7D-BCFE-1B90C052EDF3}"/>
              </a:ext>
            </a:extLst>
          </p:cNvPr>
          <p:cNvSpPr/>
          <p:nvPr/>
        </p:nvSpPr>
        <p:spPr>
          <a:xfrm>
            <a:off x="9003994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9" name="Rectangle 1838">
            <a:extLst>
              <a:ext uri="{FF2B5EF4-FFF2-40B4-BE49-F238E27FC236}">
                <a16:creationId xmlns:a16="http://schemas.microsoft.com/office/drawing/2014/main" id="{B0C7494C-F819-4567-B66F-A0070D6F490C}"/>
              </a:ext>
            </a:extLst>
          </p:cNvPr>
          <p:cNvSpPr/>
          <p:nvPr/>
        </p:nvSpPr>
        <p:spPr>
          <a:xfrm>
            <a:off x="9161155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0" name="Rectangle 1839">
            <a:extLst>
              <a:ext uri="{FF2B5EF4-FFF2-40B4-BE49-F238E27FC236}">
                <a16:creationId xmlns:a16="http://schemas.microsoft.com/office/drawing/2014/main" id="{273AEC38-7575-432D-938D-1E0AE2878E9D}"/>
              </a:ext>
            </a:extLst>
          </p:cNvPr>
          <p:cNvSpPr/>
          <p:nvPr/>
        </p:nvSpPr>
        <p:spPr>
          <a:xfrm>
            <a:off x="9319765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1" name="Rectangle 1840">
            <a:extLst>
              <a:ext uri="{FF2B5EF4-FFF2-40B4-BE49-F238E27FC236}">
                <a16:creationId xmlns:a16="http://schemas.microsoft.com/office/drawing/2014/main" id="{3D334EDB-9CB9-445A-8CF0-1F58366F0BB4}"/>
              </a:ext>
            </a:extLst>
          </p:cNvPr>
          <p:cNvSpPr/>
          <p:nvPr/>
        </p:nvSpPr>
        <p:spPr>
          <a:xfrm>
            <a:off x="9477798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2" name="Rectangle 1841">
            <a:extLst>
              <a:ext uri="{FF2B5EF4-FFF2-40B4-BE49-F238E27FC236}">
                <a16:creationId xmlns:a16="http://schemas.microsoft.com/office/drawing/2014/main" id="{4AF6DE47-068B-4C9D-8B23-ABFBF2EC039E}"/>
              </a:ext>
            </a:extLst>
          </p:cNvPr>
          <p:cNvSpPr/>
          <p:nvPr/>
        </p:nvSpPr>
        <p:spPr>
          <a:xfrm>
            <a:off x="9634956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" name="Rectangle 1842">
            <a:extLst>
              <a:ext uri="{FF2B5EF4-FFF2-40B4-BE49-F238E27FC236}">
                <a16:creationId xmlns:a16="http://schemas.microsoft.com/office/drawing/2014/main" id="{CF0A2AFE-270A-47C6-9C9D-F20599FC5E90}"/>
              </a:ext>
            </a:extLst>
          </p:cNvPr>
          <p:cNvSpPr/>
          <p:nvPr/>
        </p:nvSpPr>
        <p:spPr>
          <a:xfrm>
            <a:off x="9792987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" name="Rectangle 1843">
            <a:extLst>
              <a:ext uri="{FF2B5EF4-FFF2-40B4-BE49-F238E27FC236}">
                <a16:creationId xmlns:a16="http://schemas.microsoft.com/office/drawing/2014/main" id="{1B3CF022-F7AE-4863-A80A-9549E14CB314}"/>
              </a:ext>
            </a:extLst>
          </p:cNvPr>
          <p:cNvSpPr/>
          <p:nvPr/>
        </p:nvSpPr>
        <p:spPr>
          <a:xfrm>
            <a:off x="9951599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5" name="Rectangle 1844">
            <a:extLst>
              <a:ext uri="{FF2B5EF4-FFF2-40B4-BE49-F238E27FC236}">
                <a16:creationId xmlns:a16="http://schemas.microsoft.com/office/drawing/2014/main" id="{A2AC0361-EBAC-4B28-8F59-201F9F7AF8CE}"/>
              </a:ext>
            </a:extLst>
          </p:cNvPr>
          <p:cNvSpPr/>
          <p:nvPr/>
        </p:nvSpPr>
        <p:spPr>
          <a:xfrm>
            <a:off x="10109630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6" name="Rectangle 1845">
            <a:extLst>
              <a:ext uri="{FF2B5EF4-FFF2-40B4-BE49-F238E27FC236}">
                <a16:creationId xmlns:a16="http://schemas.microsoft.com/office/drawing/2014/main" id="{451F7F7C-A68C-4649-9EC2-7DF912070487}"/>
              </a:ext>
            </a:extLst>
          </p:cNvPr>
          <p:cNvSpPr/>
          <p:nvPr/>
        </p:nvSpPr>
        <p:spPr>
          <a:xfrm>
            <a:off x="10268656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7" name="Rectangle 1846">
            <a:extLst>
              <a:ext uri="{FF2B5EF4-FFF2-40B4-BE49-F238E27FC236}">
                <a16:creationId xmlns:a16="http://schemas.microsoft.com/office/drawing/2014/main" id="{7CEE7347-4DEF-4F08-8C94-D204543D35DD}"/>
              </a:ext>
            </a:extLst>
          </p:cNvPr>
          <p:cNvSpPr/>
          <p:nvPr/>
        </p:nvSpPr>
        <p:spPr>
          <a:xfrm>
            <a:off x="10426687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8" name="Rectangle 1847">
            <a:extLst>
              <a:ext uri="{FF2B5EF4-FFF2-40B4-BE49-F238E27FC236}">
                <a16:creationId xmlns:a16="http://schemas.microsoft.com/office/drawing/2014/main" id="{DF083F94-AB51-4605-9B9C-43D416334FDD}"/>
              </a:ext>
            </a:extLst>
          </p:cNvPr>
          <p:cNvSpPr/>
          <p:nvPr/>
        </p:nvSpPr>
        <p:spPr>
          <a:xfrm>
            <a:off x="10268656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9" name="Rectangle 1848">
            <a:extLst>
              <a:ext uri="{FF2B5EF4-FFF2-40B4-BE49-F238E27FC236}">
                <a16:creationId xmlns:a16="http://schemas.microsoft.com/office/drawing/2014/main" id="{5C03455A-C9F4-4BAB-A341-8906BB661321}"/>
              </a:ext>
            </a:extLst>
          </p:cNvPr>
          <p:cNvSpPr/>
          <p:nvPr/>
        </p:nvSpPr>
        <p:spPr>
          <a:xfrm>
            <a:off x="10426687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0" name="Rectangle 1849">
            <a:extLst>
              <a:ext uri="{FF2B5EF4-FFF2-40B4-BE49-F238E27FC236}">
                <a16:creationId xmlns:a16="http://schemas.microsoft.com/office/drawing/2014/main" id="{B372C5FB-AE2E-4DE2-84A4-E07E94DF810C}"/>
              </a:ext>
            </a:extLst>
          </p:cNvPr>
          <p:cNvSpPr/>
          <p:nvPr/>
        </p:nvSpPr>
        <p:spPr>
          <a:xfrm>
            <a:off x="10585299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1" name="Rectangle 1850">
            <a:extLst>
              <a:ext uri="{FF2B5EF4-FFF2-40B4-BE49-F238E27FC236}">
                <a16:creationId xmlns:a16="http://schemas.microsoft.com/office/drawing/2014/main" id="{8E3D5991-AB55-44C9-8645-712231695F17}"/>
              </a:ext>
            </a:extLst>
          </p:cNvPr>
          <p:cNvSpPr/>
          <p:nvPr/>
        </p:nvSpPr>
        <p:spPr>
          <a:xfrm>
            <a:off x="10739072" y="450609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2" name="Rectangle 1851">
            <a:extLst>
              <a:ext uri="{FF2B5EF4-FFF2-40B4-BE49-F238E27FC236}">
                <a16:creationId xmlns:a16="http://schemas.microsoft.com/office/drawing/2014/main" id="{64A7330C-1444-4959-9660-AF47E95FA50B}"/>
              </a:ext>
            </a:extLst>
          </p:cNvPr>
          <p:cNvSpPr/>
          <p:nvPr/>
        </p:nvSpPr>
        <p:spPr>
          <a:xfrm>
            <a:off x="10585299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3" name="Rectangle 1852">
            <a:extLst>
              <a:ext uri="{FF2B5EF4-FFF2-40B4-BE49-F238E27FC236}">
                <a16:creationId xmlns:a16="http://schemas.microsoft.com/office/drawing/2014/main" id="{3A0D8CA5-63F0-4967-8A0C-78C62171EF7D}"/>
              </a:ext>
            </a:extLst>
          </p:cNvPr>
          <p:cNvSpPr/>
          <p:nvPr/>
        </p:nvSpPr>
        <p:spPr>
          <a:xfrm>
            <a:off x="10739072" y="4683600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4" name="Rectangle 1853">
            <a:extLst>
              <a:ext uri="{FF2B5EF4-FFF2-40B4-BE49-F238E27FC236}">
                <a16:creationId xmlns:a16="http://schemas.microsoft.com/office/drawing/2014/main" id="{1CA7D993-8398-495E-8577-5D01046A16ED}"/>
              </a:ext>
            </a:extLst>
          </p:cNvPr>
          <p:cNvSpPr/>
          <p:nvPr/>
        </p:nvSpPr>
        <p:spPr>
          <a:xfrm>
            <a:off x="10268414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5" name="Rectangle 1854">
            <a:extLst>
              <a:ext uri="{FF2B5EF4-FFF2-40B4-BE49-F238E27FC236}">
                <a16:creationId xmlns:a16="http://schemas.microsoft.com/office/drawing/2014/main" id="{34B7D660-5D55-46D1-A7EE-57EE31D27CAE}"/>
              </a:ext>
            </a:extLst>
          </p:cNvPr>
          <p:cNvSpPr/>
          <p:nvPr/>
        </p:nvSpPr>
        <p:spPr>
          <a:xfrm>
            <a:off x="10426445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6" name="Rectangle 1855">
            <a:extLst>
              <a:ext uri="{FF2B5EF4-FFF2-40B4-BE49-F238E27FC236}">
                <a16:creationId xmlns:a16="http://schemas.microsoft.com/office/drawing/2014/main" id="{39A331F8-F412-4660-B83F-777B4E3C8A3C}"/>
              </a:ext>
            </a:extLst>
          </p:cNvPr>
          <p:cNvSpPr/>
          <p:nvPr/>
        </p:nvSpPr>
        <p:spPr>
          <a:xfrm>
            <a:off x="10268414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7" name="Rectangle 1856">
            <a:extLst>
              <a:ext uri="{FF2B5EF4-FFF2-40B4-BE49-F238E27FC236}">
                <a16:creationId xmlns:a16="http://schemas.microsoft.com/office/drawing/2014/main" id="{9D5642D2-7700-4622-83EC-99288B2F9DD9}"/>
              </a:ext>
            </a:extLst>
          </p:cNvPr>
          <p:cNvSpPr/>
          <p:nvPr/>
        </p:nvSpPr>
        <p:spPr>
          <a:xfrm>
            <a:off x="10426445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8" name="Rectangle 1857">
            <a:extLst>
              <a:ext uri="{FF2B5EF4-FFF2-40B4-BE49-F238E27FC236}">
                <a16:creationId xmlns:a16="http://schemas.microsoft.com/office/drawing/2014/main" id="{2D8FA6B1-40BB-44FE-8E84-09F42FBFCE71}"/>
              </a:ext>
            </a:extLst>
          </p:cNvPr>
          <p:cNvSpPr/>
          <p:nvPr/>
        </p:nvSpPr>
        <p:spPr>
          <a:xfrm>
            <a:off x="10585056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9" name="Rectangle 1858">
            <a:extLst>
              <a:ext uri="{FF2B5EF4-FFF2-40B4-BE49-F238E27FC236}">
                <a16:creationId xmlns:a16="http://schemas.microsoft.com/office/drawing/2014/main" id="{51D49C2B-930A-46AE-AAA3-2329EF6ACE72}"/>
              </a:ext>
            </a:extLst>
          </p:cNvPr>
          <p:cNvSpPr/>
          <p:nvPr/>
        </p:nvSpPr>
        <p:spPr>
          <a:xfrm>
            <a:off x="10739072" y="486512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0" name="Rectangle 1859">
            <a:extLst>
              <a:ext uri="{FF2B5EF4-FFF2-40B4-BE49-F238E27FC236}">
                <a16:creationId xmlns:a16="http://schemas.microsoft.com/office/drawing/2014/main" id="{2959A9BD-02F5-45D3-9911-4EB8F2877FD4}"/>
              </a:ext>
            </a:extLst>
          </p:cNvPr>
          <p:cNvSpPr/>
          <p:nvPr/>
        </p:nvSpPr>
        <p:spPr>
          <a:xfrm>
            <a:off x="10585056" y="5047406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1" name="Rectangle 1860">
            <a:extLst>
              <a:ext uri="{FF2B5EF4-FFF2-40B4-BE49-F238E27FC236}">
                <a16:creationId xmlns:a16="http://schemas.microsoft.com/office/drawing/2014/main" id="{9DE95894-9204-46C1-A9F0-4C14D10C997D}"/>
              </a:ext>
            </a:extLst>
          </p:cNvPr>
          <p:cNvSpPr/>
          <p:nvPr/>
        </p:nvSpPr>
        <p:spPr>
          <a:xfrm>
            <a:off x="10739072" y="5046963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2" name="Rectangle 1861">
            <a:extLst>
              <a:ext uri="{FF2B5EF4-FFF2-40B4-BE49-F238E27FC236}">
                <a16:creationId xmlns:a16="http://schemas.microsoft.com/office/drawing/2014/main" id="{A7325662-18E4-49A3-99CA-F7128B01701C}"/>
              </a:ext>
            </a:extLst>
          </p:cNvPr>
          <p:cNvSpPr/>
          <p:nvPr/>
        </p:nvSpPr>
        <p:spPr>
          <a:xfrm>
            <a:off x="10268656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3" name="Rectangle 1862">
            <a:extLst>
              <a:ext uri="{FF2B5EF4-FFF2-40B4-BE49-F238E27FC236}">
                <a16:creationId xmlns:a16="http://schemas.microsoft.com/office/drawing/2014/main" id="{D02BA010-7B7A-40E0-97EC-63B0540DEA4E}"/>
              </a:ext>
            </a:extLst>
          </p:cNvPr>
          <p:cNvSpPr/>
          <p:nvPr/>
        </p:nvSpPr>
        <p:spPr>
          <a:xfrm>
            <a:off x="10426687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4" name="Rectangle 1863">
            <a:extLst>
              <a:ext uri="{FF2B5EF4-FFF2-40B4-BE49-F238E27FC236}">
                <a16:creationId xmlns:a16="http://schemas.microsoft.com/office/drawing/2014/main" id="{F1A80860-C682-4008-A21B-72102620C634}"/>
              </a:ext>
            </a:extLst>
          </p:cNvPr>
          <p:cNvSpPr/>
          <p:nvPr/>
        </p:nvSpPr>
        <p:spPr>
          <a:xfrm>
            <a:off x="10585299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5" name="Rectangle 1864">
            <a:extLst>
              <a:ext uri="{FF2B5EF4-FFF2-40B4-BE49-F238E27FC236}">
                <a16:creationId xmlns:a16="http://schemas.microsoft.com/office/drawing/2014/main" id="{3FC45016-5B5C-46F0-B2E6-E6C4435B099A}"/>
              </a:ext>
            </a:extLst>
          </p:cNvPr>
          <p:cNvSpPr/>
          <p:nvPr/>
        </p:nvSpPr>
        <p:spPr>
          <a:xfrm>
            <a:off x="10739072" y="5228798"/>
            <a:ext cx="158611" cy="182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" name="Rectangle 1865">
            <a:extLst>
              <a:ext uri="{FF2B5EF4-FFF2-40B4-BE49-F238E27FC236}">
                <a16:creationId xmlns:a16="http://schemas.microsoft.com/office/drawing/2014/main" id="{15D95D46-741B-41D7-BE91-1D5D884533A4}"/>
              </a:ext>
            </a:extLst>
          </p:cNvPr>
          <p:cNvSpPr/>
          <p:nvPr/>
        </p:nvSpPr>
        <p:spPr>
          <a:xfrm>
            <a:off x="8999564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7" name="Rectangle 1866">
            <a:extLst>
              <a:ext uri="{FF2B5EF4-FFF2-40B4-BE49-F238E27FC236}">
                <a16:creationId xmlns:a16="http://schemas.microsoft.com/office/drawing/2014/main" id="{0C97C785-EA1B-40F0-87D8-4F7CB2134F85}"/>
              </a:ext>
            </a:extLst>
          </p:cNvPr>
          <p:cNvSpPr/>
          <p:nvPr/>
        </p:nvSpPr>
        <p:spPr>
          <a:xfrm>
            <a:off x="915759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8" name="Rectangle 1867">
            <a:extLst>
              <a:ext uri="{FF2B5EF4-FFF2-40B4-BE49-F238E27FC236}">
                <a16:creationId xmlns:a16="http://schemas.microsoft.com/office/drawing/2014/main" id="{81376C5D-21E3-436F-A77C-0198F6AF55BE}"/>
              </a:ext>
            </a:extLst>
          </p:cNvPr>
          <p:cNvSpPr/>
          <p:nvPr/>
        </p:nvSpPr>
        <p:spPr>
          <a:xfrm>
            <a:off x="8999564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Rectangle 1868">
            <a:extLst>
              <a:ext uri="{FF2B5EF4-FFF2-40B4-BE49-F238E27FC236}">
                <a16:creationId xmlns:a16="http://schemas.microsoft.com/office/drawing/2014/main" id="{0648DF8B-9AF1-4E70-A33C-EC61E69F371A}"/>
              </a:ext>
            </a:extLst>
          </p:cNvPr>
          <p:cNvSpPr/>
          <p:nvPr/>
        </p:nvSpPr>
        <p:spPr>
          <a:xfrm>
            <a:off x="9157597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0" name="Rectangle 1869">
            <a:extLst>
              <a:ext uri="{FF2B5EF4-FFF2-40B4-BE49-F238E27FC236}">
                <a16:creationId xmlns:a16="http://schemas.microsoft.com/office/drawing/2014/main" id="{A0F1106F-3525-4D6D-A978-18C6B48F5A44}"/>
              </a:ext>
            </a:extLst>
          </p:cNvPr>
          <p:cNvSpPr/>
          <p:nvPr/>
        </p:nvSpPr>
        <p:spPr>
          <a:xfrm>
            <a:off x="931620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1" name="Rectangle 1870">
            <a:extLst>
              <a:ext uri="{FF2B5EF4-FFF2-40B4-BE49-F238E27FC236}">
                <a16:creationId xmlns:a16="http://schemas.microsoft.com/office/drawing/2014/main" id="{ED6298F3-8788-4435-917F-2BF50E0B6EA4}"/>
              </a:ext>
            </a:extLst>
          </p:cNvPr>
          <p:cNvSpPr/>
          <p:nvPr/>
        </p:nvSpPr>
        <p:spPr>
          <a:xfrm>
            <a:off x="9474239" y="2221654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2" name="Rectangle 1871">
            <a:extLst>
              <a:ext uri="{FF2B5EF4-FFF2-40B4-BE49-F238E27FC236}">
                <a16:creationId xmlns:a16="http://schemas.microsoft.com/office/drawing/2014/main" id="{77A4D312-F214-44DE-A3C0-010B1FF8B2B0}"/>
              </a:ext>
            </a:extLst>
          </p:cNvPr>
          <p:cNvSpPr/>
          <p:nvPr/>
        </p:nvSpPr>
        <p:spPr>
          <a:xfrm>
            <a:off x="9316207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3" name="Rectangle 1872">
            <a:extLst>
              <a:ext uri="{FF2B5EF4-FFF2-40B4-BE49-F238E27FC236}">
                <a16:creationId xmlns:a16="http://schemas.microsoft.com/office/drawing/2014/main" id="{28011E24-7EA1-4BB8-8EA7-6AE237042E64}"/>
              </a:ext>
            </a:extLst>
          </p:cNvPr>
          <p:cNvSpPr/>
          <p:nvPr/>
        </p:nvSpPr>
        <p:spPr>
          <a:xfrm>
            <a:off x="9474239" y="2403491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4" name="Rectangle 1873">
            <a:extLst>
              <a:ext uri="{FF2B5EF4-FFF2-40B4-BE49-F238E27FC236}">
                <a16:creationId xmlns:a16="http://schemas.microsoft.com/office/drawing/2014/main" id="{D32950B4-325A-4A9B-9EEF-081DAA82F608}"/>
              </a:ext>
            </a:extLst>
          </p:cNvPr>
          <p:cNvSpPr/>
          <p:nvPr/>
        </p:nvSpPr>
        <p:spPr>
          <a:xfrm>
            <a:off x="9630000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5" name="Rectangle 1874">
            <a:extLst>
              <a:ext uri="{FF2B5EF4-FFF2-40B4-BE49-F238E27FC236}">
                <a16:creationId xmlns:a16="http://schemas.microsoft.com/office/drawing/2014/main" id="{2CD101CC-0B23-451F-B631-786C99CCCADE}"/>
              </a:ext>
            </a:extLst>
          </p:cNvPr>
          <p:cNvSpPr/>
          <p:nvPr/>
        </p:nvSpPr>
        <p:spPr>
          <a:xfrm>
            <a:off x="9789429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6" name="Rectangle 1875">
            <a:extLst>
              <a:ext uri="{FF2B5EF4-FFF2-40B4-BE49-F238E27FC236}">
                <a16:creationId xmlns:a16="http://schemas.microsoft.com/office/drawing/2014/main" id="{45ABE98F-4747-4E45-962D-A8BD92BDB08A}"/>
              </a:ext>
            </a:extLst>
          </p:cNvPr>
          <p:cNvSpPr/>
          <p:nvPr/>
        </p:nvSpPr>
        <p:spPr>
          <a:xfrm>
            <a:off x="9630000" y="2403935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7" name="Rectangle 1876">
            <a:extLst>
              <a:ext uri="{FF2B5EF4-FFF2-40B4-BE49-F238E27FC236}">
                <a16:creationId xmlns:a16="http://schemas.microsoft.com/office/drawing/2014/main" id="{DAEBA9F7-AA71-4CAC-B933-EF0333486491}"/>
              </a:ext>
            </a:extLst>
          </p:cNvPr>
          <p:cNvSpPr/>
          <p:nvPr/>
        </p:nvSpPr>
        <p:spPr>
          <a:xfrm>
            <a:off x="9789429" y="2403491"/>
            <a:ext cx="158611" cy="182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8" name="Rectangle 1877">
            <a:extLst>
              <a:ext uri="{FF2B5EF4-FFF2-40B4-BE49-F238E27FC236}">
                <a16:creationId xmlns:a16="http://schemas.microsoft.com/office/drawing/2014/main" id="{B8742F9E-3EBA-49EC-86BD-0338D0E649EC}"/>
              </a:ext>
            </a:extLst>
          </p:cNvPr>
          <p:cNvSpPr/>
          <p:nvPr/>
        </p:nvSpPr>
        <p:spPr>
          <a:xfrm>
            <a:off x="9948040" y="2221654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9" name="Rectangle 1878">
            <a:extLst>
              <a:ext uri="{FF2B5EF4-FFF2-40B4-BE49-F238E27FC236}">
                <a16:creationId xmlns:a16="http://schemas.microsoft.com/office/drawing/2014/main" id="{E612F6D1-2F8C-4D29-9D58-6D8CA0F4BEC4}"/>
              </a:ext>
            </a:extLst>
          </p:cNvPr>
          <p:cNvSpPr/>
          <p:nvPr/>
        </p:nvSpPr>
        <p:spPr>
          <a:xfrm>
            <a:off x="10099975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0" name="Rectangle 1879">
            <a:extLst>
              <a:ext uri="{FF2B5EF4-FFF2-40B4-BE49-F238E27FC236}">
                <a16:creationId xmlns:a16="http://schemas.microsoft.com/office/drawing/2014/main" id="{80DB02DA-C258-4419-91D5-40E5CF55F255}"/>
              </a:ext>
            </a:extLst>
          </p:cNvPr>
          <p:cNvSpPr/>
          <p:nvPr/>
        </p:nvSpPr>
        <p:spPr>
          <a:xfrm>
            <a:off x="9948040" y="240393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>
            <a:extLst>
              <a:ext uri="{FF2B5EF4-FFF2-40B4-BE49-F238E27FC236}">
                <a16:creationId xmlns:a16="http://schemas.microsoft.com/office/drawing/2014/main" id="{65A8898E-3028-4E32-9F7B-FE4632E08C7C}"/>
              </a:ext>
            </a:extLst>
          </p:cNvPr>
          <p:cNvSpPr/>
          <p:nvPr/>
        </p:nvSpPr>
        <p:spPr>
          <a:xfrm>
            <a:off x="10099975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2" name="Rectangle 1881">
            <a:extLst>
              <a:ext uri="{FF2B5EF4-FFF2-40B4-BE49-F238E27FC236}">
                <a16:creationId xmlns:a16="http://schemas.microsoft.com/office/drawing/2014/main" id="{03A2D2BC-D2C3-4E30-B680-1D3B96904FD2}"/>
              </a:ext>
            </a:extLst>
          </p:cNvPr>
          <p:cNvSpPr/>
          <p:nvPr/>
        </p:nvSpPr>
        <p:spPr>
          <a:xfrm>
            <a:off x="8999322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3" name="Rectangle 1882">
            <a:extLst>
              <a:ext uri="{FF2B5EF4-FFF2-40B4-BE49-F238E27FC236}">
                <a16:creationId xmlns:a16="http://schemas.microsoft.com/office/drawing/2014/main" id="{05FF0F8B-BC96-4820-9861-658A1804328B}"/>
              </a:ext>
            </a:extLst>
          </p:cNvPr>
          <p:cNvSpPr/>
          <p:nvPr/>
        </p:nvSpPr>
        <p:spPr>
          <a:xfrm>
            <a:off x="9157353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4" name="Rectangle 1883">
            <a:extLst>
              <a:ext uri="{FF2B5EF4-FFF2-40B4-BE49-F238E27FC236}">
                <a16:creationId xmlns:a16="http://schemas.microsoft.com/office/drawing/2014/main" id="{290BA5B7-0305-478C-971E-16A10A4A5292}"/>
              </a:ext>
            </a:extLst>
          </p:cNvPr>
          <p:cNvSpPr/>
          <p:nvPr/>
        </p:nvSpPr>
        <p:spPr>
          <a:xfrm>
            <a:off x="8999322" y="2768053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5" name="Rectangle 1884">
            <a:extLst>
              <a:ext uri="{FF2B5EF4-FFF2-40B4-BE49-F238E27FC236}">
                <a16:creationId xmlns:a16="http://schemas.microsoft.com/office/drawing/2014/main" id="{5A4DA309-DDCF-4FCE-9971-F6F8F0EE4F86}"/>
              </a:ext>
            </a:extLst>
          </p:cNvPr>
          <p:cNvSpPr/>
          <p:nvPr/>
        </p:nvSpPr>
        <p:spPr>
          <a:xfrm>
            <a:off x="9157353" y="2767609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6" name="Rectangle 1885">
            <a:extLst>
              <a:ext uri="{FF2B5EF4-FFF2-40B4-BE49-F238E27FC236}">
                <a16:creationId xmlns:a16="http://schemas.microsoft.com/office/drawing/2014/main" id="{EFC24002-F0E2-41C4-9A78-21D996C041E1}"/>
              </a:ext>
            </a:extLst>
          </p:cNvPr>
          <p:cNvSpPr/>
          <p:nvPr/>
        </p:nvSpPr>
        <p:spPr>
          <a:xfrm>
            <a:off x="9315964" y="2585772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7" name="Rectangle 1886">
            <a:extLst>
              <a:ext uri="{FF2B5EF4-FFF2-40B4-BE49-F238E27FC236}">
                <a16:creationId xmlns:a16="http://schemas.microsoft.com/office/drawing/2014/main" id="{276DEEB0-674F-4164-AFD4-C6FE1C52F667}"/>
              </a:ext>
            </a:extLst>
          </p:cNvPr>
          <p:cNvSpPr/>
          <p:nvPr/>
        </p:nvSpPr>
        <p:spPr>
          <a:xfrm>
            <a:off x="9473995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8" name="Rectangle 1887">
            <a:extLst>
              <a:ext uri="{FF2B5EF4-FFF2-40B4-BE49-F238E27FC236}">
                <a16:creationId xmlns:a16="http://schemas.microsoft.com/office/drawing/2014/main" id="{C74E2298-B4B0-40DC-B43F-954FF856D356}"/>
              </a:ext>
            </a:extLst>
          </p:cNvPr>
          <p:cNvSpPr/>
          <p:nvPr/>
        </p:nvSpPr>
        <p:spPr>
          <a:xfrm>
            <a:off x="9315964" y="2768053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9" name="Rectangle 1888">
            <a:extLst>
              <a:ext uri="{FF2B5EF4-FFF2-40B4-BE49-F238E27FC236}">
                <a16:creationId xmlns:a16="http://schemas.microsoft.com/office/drawing/2014/main" id="{BE6267B3-D4F1-40E2-A908-71AABA578516}"/>
              </a:ext>
            </a:extLst>
          </p:cNvPr>
          <p:cNvSpPr/>
          <p:nvPr/>
        </p:nvSpPr>
        <p:spPr>
          <a:xfrm>
            <a:off x="9473995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0" name="Rectangle 1889">
            <a:extLst>
              <a:ext uri="{FF2B5EF4-FFF2-40B4-BE49-F238E27FC236}">
                <a16:creationId xmlns:a16="http://schemas.microsoft.com/office/drawing/2014/main" id="{86B93DEB-BFDD-4424-9F6A-60AB75610807}"/>
              </a:ext>
            </a:extLst>
          </p:cNvPr>
          <p:cNvSpPr/>
          <p:nvPr/>
        </p:nvSpPr>
        <p:spPr>
          <a:xfrm>
            <a:off x="9630000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1" name="Rectangle 1890">
            <a:extLst>
              <a:ext uri="{FF2B5EF4-FFF2-40B4-BE49-F238E27FC236}">
                <a16:creationId xmlns:a16="http://schemas.microsoft.com/office/drawing/2014/main" id="{36030223-9B90-4AD7-B58F-95787390B4F8}"/>
              </a:ext>
            </a:extLst>
          </p:cNvPr>
          <p:cNvSpPr/>
          <p:nvPr/>
        </p:nvSpPr>
        <p:spPr>
          <a:xfrm>
            <a:off x="9789186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2" name="Rectangle 1891">
            <a:extLst>
              <a:ext uri="{FF2B5EF4-FFF2-40B4-BE49-F238E27FC236}">
                <a16:creationId xmlns:a16="http://schemas.microsoft.com/office/drawing/2014/main" id="{8601510E-CC7B-4840-8825-7ACDCDD269AA}"/>
              </a:ext>
            </a:extLst>
          </p:cNvPr>
          <p:cNvSpPr/>
          <p:nvPr/>
        </p:nvSpPr>
        <p:spPr>
          <a:xfrm>
            <a:off x="9630000" y="2768053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3" name="Rectangle 1892">
            <a:extLst>
              <a:ext uri="{FF2B5EF4-FFF2-40B4-BE49-F238E27FC236}">
                <a16:creationId xmlns:a16="http://schemas.microsoft.com/office/drawing/2014/main" id="{821ACD37-7F30-4F0F-83DB-1E524DC0655D}"/>
              </a:ext>
            </a:extLst>
          </p:cNvPr>
          <p:cNvSpPr/>
          <p:nvPr/>
        </p:nvSpPr>
        <p:spPr>
          <a:xfrm>
            <a:off x="9789186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4" name="Rectangle 1893">
            <a:extLst>
              <a:ext uri="{FF2B5EF4-FFF2-40B4-BE49-F238E27FC236}">
                <a16:creationId xmlns:a16="http://schemas.microsoft.com/office/drawing/2014/main" id="{66671F12-57D9-4DDD-A7BB-567AC3C3B493}"/>
              </a:ext>
            </a:extLst>
          </p:cNvPr>
          <p:cNvSpPr/>
          <p:nvPr/>
        </p:nvSpPr>
        <p:spPr>
          <a:xfrm>
            <a:off x="9947797" y="2585772"/>
            <a:ext cx="158611" cy="1822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5" name="Rectangle 1894">
            <a:extLst>
              <a:ext uri="{FF2B5EF4-FFF2-40B4-BE49-F238E27FC236}">
                <a16:creationId xmlns:a16="http://schemas.microsoft.com/office/drawing/2014/main" id="{20BDBF20-DF7F-4966-9A5E-FAB9A2EC448B}"/>
              </a:ext>
            </a:extLst>
          </p:cNvPr>
          <p:cNvSpPr/>
          <p:nvPr/>
        </p:nvSpPr>
        <p:spPr>
          <a:xfrm>
            <a:off x="10099732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6" name="Rectangle 1895">
            <a:extLst>
              <a:ext uri="{FF2B5EF4-FFF2-40B4-BE49-F238E27FC236}">
                <a16:creationId xmlns:a16="http://schemas.microsoft.com/office/drawing/2014/main" id="{77EEE2D7-C9C8-40EE-A5E3-148E13518A5C}"/>
              </a:ext>
            </a:extLst>
          </p:cNvPr>
          <p:cNvSpPr/>
          <p:nvPr/>
        </p:nvSpPr>
        <p:spPr>
          <a:xfrm>
            <a:off x="9947797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7" name="Rectangle 1896">
            <a:extLst>
              <a:ext uri="{FF2B5EF4-FFF2-40B4-BE49-F238E27FC236}">
                <a16:creationId xmlns:a16="http://schemas.microsoft.com/office/drawing/2014/main" id="{DEFCEC59-CBE4-46F7-AEEA-7F4A39508D60}"/>
              </a:ext>
            </a:extLst>
          </p:cNvPr>
          <p:cNvSpPr/>
          <p:nvPr/>
        </p:nvSpPr>
        <p:spPr>
          <a:xfrm>
            <a:off x="10099732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8" name="Rectangle 1897">
            <a:extLst>
              <a:ext uri="{FF2B5EF4-FFF2-40B4-BE49-F238E27FC236}">
                <a16:creationId xmlns:a16="http://schemas.microsoft.com/office/drawing/2014/main" id="{945E03C1-2EA6-4F08-9162-D85A1FDF09FE}"/>
              </a:ext>
            </a:extLst>
          </p:cNvPr>
          <p:cNvSpPr/>
          <p:nvPr/>
        </p:nvSpPr>
        <p:spPr>
          <a:xfrm>
            <a:off x="8999564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9" name="Rectangle 1898">
            <a:extLst>
              <a:ext uri="{FF2B5EF4-FFF2-40B4-BE49-F238E27FC236}">
                <a16:creationId xmlns:a16="http://schemas.microsoft.com/office/drawing/2014/main" id="{C8D43827-F2AA-4D1E-AF11-554A29734E30}"/>
              </a:ext>
            </a:extLst>
          </p:cNvPr>
          <p:cNvSpPr/>
          <p:nvPr/>
        </p:nvSpPr>
        <p:spPr>
          <a:xfrm>
            <a:off x="9157597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0" name="Rectangle 1899">
            <a:extLst>
              <a:ext uri="{FF2B5EF4-FFF2-40B4-BE49-F238E27FC236}">
                <a16:creationId xmlns:a16="http://schemas.microsoft.com/office/drawing/2014/main" id="{CF8F8426-372E-4279-BEE1-AAD82A51B25B}"/>
              </a:ext>
            </a:extLst>
          </p:cNvPr>
          <p:cNvSpPr/>
          <p:nvPr/>
        </p:nvSpPr>
        <p:spPr>
          <a:xfrm>
            <a:off x="9316207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1" name="Rectangle 1900">
            <a:extLst>
              <a:ext uri="{FF2B5EF4-FFF2-40B4-BE49-F238E27FC236}">
                <a16:creationId xmlns:a16="http://schemas.microsoft.com/office/drawing/2014/main" id="{8F3F31DC-FB91-4127-8F56-971030115F43}"/>
              </a:ext>
            </a:extLst>
          </p:cNvPr>
          <p:cNvSpPr/>
          <p:nvPr/>
        </p:nvSpPr>
        <p:spPr>
          <a:xfrm>
            <a:off x="9474239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2" name="Rectangle 1901">
            <a:extLst>
              <a:ext uri="{FF2B5EF4-FFF2-40B4-BE49-F238E27FC236}">
                <a16:creationId xmlns:a16="http://schemas.microsoft.com/office/drawing/2014/main" id="{C11993D8-B18C-4BCD-A4F3-DD3E625D76E9}"/>
              </a:ext>
            </a:extLst>
          </p:cNvPr>
          <p:cNvSpPr/>
          <p:nvPr/>
        </p:nvSpPr>
        <p:spPr>
          <a:xfrm>
            <a:off x="9630000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3" name="Rectangle 1902">
            <a:extLst>
              <a:ext uri="{FF2B5EF4-FFF2-40B4-BE49-F238E27FC236}">
                <a16:creationId xmlns:a16="http://schemas.microsoft.com/office/drawing/2014/main" id="{1FECFCE8-8182-46A7-B49B-461B55F31047}"/>
              </a:ext>
            </a:extLst>
          </p:cNvPr>
          <p:cNvSpPr/>
          <p:nvPr/>
        </p:nvSpPr>
        <p:spPr>
          <a:xfrm>
            <a:off x="9789429" y="2949445"/>
            <a:ext cx="158611" cy="18228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4" name="Rectangle 1903">
            <a:extLst>
              <a:ext uri="{FF2B5EF4-FFF2-40B4-BE49-F238E27FC236}">
                <a16:creationId xmlns:a16="http://schemas.microsoft.com/office/drawing/2014/main" id="{2E292211-E4B4-4D95-AC46-069B252C10CA}"/>
              </a:ext>
            </a:extLst>
          </p:cNvPr>
          <p:cNvSpPr/>
          <p:nvPr/>
        </p:nvSpPr>
        <p:spPr>
          <a:xfrm>
            <a:off x="9948040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5" name="Rectangle 1904">
            <a:extLst>
              <a:ext uri="{FF2B5EF4-FFF2-40B4-BE49-F238E27FC236}">
                <a16:creationId xmlns:a16="http://schemas.microsoft.com/office/drawing/2014/main" id="{CF6FF24D-1EF7-487C-B25B-DA60918A3D3C}"/>
              </a:ext>
            </a:extLst>
          </p:cNvPr>
          <p:cNvSpPr/>
          <p:nvPr/>
        </p:nvSpPr>
        <p:spPr>
          <a:xfrm>
            <a:off x="10099975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6" name="Rectangle 1905">
            <a:extLst>
              <a:ext uri="{FF2B5EF4-FFF2-40B4-BE49-F238E27FC236}">
                <a16:creationId xmlns:a16="http://schemas.microsoft.com/office/drawing/2014/main" id="{E8E86CDA-5F99-4DE6-8FA1-C386354B4387}"/>
              </a:ext>
            </a:extLst>
          </p:cNvPr>
          <p:cNvSpPr/>
          <p:nvPr/>
        </p:nvSpPr>
        <p:spPr>
          <a:xfrm>
            <a:off x="10252906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7" name="Rectangle 1906">
            <a:extLst>
              <a:ext uri="{FF2B5EF4-FFF2-40B4-BE49-F238E27FC236}">
                <a16:creationId xmlns:a16="http://schemas.microsoft.com/office/drawing/2014/main" id="{6A9753C6-6DF4-4661-9E14-619EAEE6A3C3}"/>
              </a:ext>
            </a:extLst>
          </p:cNvPr>
          <p:cNvSpPr/>
          <p:nvPr/>
        </p:nvSpPr>
        <p:spPr>
          <a:xfrm>
            <a:off x="10410937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8" name="Rectangle 1907">
            <a:extLst>
              <a:ext uri="{FF2B5EF4-FFF2-40B4-BE49-F238E27FC236}">
                <a16:creationId xmlns:a16="http://schemas.microsoft.com/office/drawing/2014/main" id="{6DB28366-F2FE-4EB9-A0F8-396C9A483CA6}"/>
              </a:ext>
            </a:extLst>
          </p:cNvPr>
          <p:cNvSpPr/>
          <p:nvPr/>
        </p:nvSpPr>
        <p:spPr>
          <a:xfrm>
            <a:off x="10252906" y="2403935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9" name="Rectangle 1908">
            <a:extLst>
              <a:ext uri="{FF2B5EF4-FFF2-40B4-BE49-F238E27FC236}">
                <a16:creationId xmlns:a16="http://schemas.microsoft.com/office/drawing/2014/main" id="{AB418D00-95B5-4EE7-84B2-303CD425205F}"/>
              </a:ext>
            </a:extLst>
          </p:cNvPr>
          <p:cNvSpPr/>
          <p:nvPr/>
        </p:nvSpPr>
        <p:spPr>
          <a:xfrm>
            <a:off x="10410937" y="2403491"/>
            <a:ext cx="158611" cy="18228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0" name="Rectangle 1909">
            <a:extLst>
              <a:ext uri="{FF2B5EF4-FFF2-40B4-BE49-F238E27FC236}">
                <a16:creationId xmlns:a16="http://schemas.microsoft.com/office/drawing/2014/main" id="{49D691AA-6BA5-4711-9C74-C78DE17E0BB2}"/>
              </a:ext>
            </a:extLst>
          </p:cNvPr>
          <p:cNvSpPr/>
          <p:nvPr/>
        </p:nvSpPr>
        <p:spPr>
          <a:xfrm>
            <a:off x="10569548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1" name="Rectangle 1910">
            <a:extLst>
              <a:ext uri="{FF2B5EF4-FFF2-40B4-BE49-F238E27FC236}">
                <a16:creationId xmlns:a16="http://schemas.microsoft.com/office/drawing/2014/main" id="{DA64EAC9-AFFF-47B9-B89D-D2E9D9747974}"/>
              </a:ext>
            </a:extLst>
          </p:cNvPr>
          <p:cNvSpPr/>
          <p:nvPr/>
        </p:nvSpPr>
        <p:spPr>
          <a:xfrm>
            <a:off x="10727579" y="2221654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2" name="Rectangle 1911">
            <a:extLst>
              <a:ext uri="{FF2B5EF4-FFF2-40B4-BE49-F238E27FC236}">
                <a16:creationId xmlns:a16="http://schemas.microsoft.com/office/drawing/2014/main" id="{6CFE62D5-C4EB-4509-93BA-7078203FC623}"/>
              </a:ext>
            </a:extLst>
          </p:cNvPr>
          <p:cNvSpPr/>
          <p:nvPr/>
        </p:nvSpPr>
        <p:spPr>
          <a:xfrm>
            <a:off x="10569548" y="2403935"/>
            <a:ext cx="158611" cy="1822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3" name="Rectangle 1912">
            <a:extLst>
              <a:ext uri="{FF2B5EF4-FFF2-40B4-BE49-F238E27FC236}">
                <a16:creationId xmlns:a16="http://schemas.microsoft.com/office/drawing/2014/main" id="{66924750-7357-42C7-8DBD-79623A6001B3}"/>
              </a:ext>
            </a:extLst>
          </p:cNvPr>
          <p:cNvSpPr/>
          <p:nvPr/>
        </p:nvSpPr>
        <p:spPr>
          <a:xfrm>
            <a:off x="10727579" y="2403491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4" name="Rectangle 1913">
            <a:extLst>
              <a:ext uri="{FF2B5EF4-FFF2-40B4-BE49-F238E27FC236}">
                <a16:creationId xmlns:a16="http://schemas.microsoft.com/office/drawing/2014/main" id="{A5D263DE-12DB-4B7F-BB2D-0F815F24D138}"/>
              </a:ext>
            </a:extLst>
          </p:cNvPr>
          <p:cNvSpPr/>
          <p:nvPr/>
        </p:nvSpPr>
        <p:spPr>
          <a:xfrm>
            <a:off x="10252663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5" name="Rectangle 1914">
            <a:extLst>
              <a:ext uri="{FF2B5EF4-FFF2-40B4-BE49-F238E27FC236}">
                <a16:creationId xmlns:a16="http://schemas.microsoft.com/office/drawing/2014/main" id="{D5CDC7CB-CE96-4A43-985B-65D2DE091F08}"/>
              </a:ext>
            </a:extLst>
          </p:cNvPr>
          <p:cNvSpPr/>
          <p:nvPr/>
        </p:nvSpPr>
        <p:spPr>
          <a:xfrm>
            <a:off x="10410694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6" name="Rectangle 1915">
            <a:extLst>
              <a:ext uri="{FF2B5EF4-FFF2-40B4-BE49-F238E27FC236}">
                <a16:creationId xmlns:a16="http://schemas.microsoft.com/office/drawing/2014/main" id="{CFFD10C0-34E0-4DEA-9C69-6AF7712C939A}"/>
              </a:ext>
            </a:extLst>
          </p:cNvPr>
          <p:cNvSpPr/>
          <p:nvPr/>
        </p:nvSpPr>
        <p:spPr>
          <a:xfrm>
            <a:off x="10252663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7" name="Rectangle 1916">
            <a:extLst>
              <a:ext uri="{FF2B5EF4-FFF2-40B4-BE49-F238E27FC236}">
                <a16:creationId xmlns:a16="http://schemas.microsoft.com/office/drawing/2014/main" id="{3F43CD11-7868-4000-B1DB-A6CE1250B498}"/>
              </a:ext>
            </a:extLst>
          </p:cNvPr>
          <p:cNvSpPr/>
          <p:nvPr/>
        </p:nvSpPr>
        <p:spPr>
          <a:xfrm>
            <a:off x="10410694" y="2767609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8" name="Rectangle 1917">
            <a:extLst>
              <a:ext uri="{FF2B5EF4-FFF2-40B4-BE49-F238E27FC236}">
                <a16:creationId xmlns:a16="http://schemas.microsoft.com/office/drawing/2014/main" id="{EE12F9EB-54FF-464D-97FE-C29EB7C5D10C}"/>
              </a:ext>
            </a:extLst>
          </p:cNvPr>
          <p:cNvSpPr/>
          <p:nvPr/>
        </p:nvSpPr>
        <p:spPr>
          <a:xfrm>
            <a:off x="10569306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9" name="Rectangle 1918">
            <a:extLst>
              <a:ext uri="{FF2B5EF4-FFF2-40B4-BE49-F238E27FC236}">
                <a16:creationId xmlns:a16="http://schemas.microsoft.com/office/drawing/2014/main" id="{063DC913-3B9F-4588-86FB-6C3D2E864D55}"/>
              </a:ext>
            </a:extLst>
          </p:cNvPr>
          <p:cNvSpPr/>
          <p:nvPr/>
        </p:nvSpPr>
        <p:spPr>
          <a:xfrm>
            <a:off x="10727337" y="2585772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0" name="Rectangle 1919">
            <a:extLst>
              <a:ext uri="{FF2B5EF4-FFF2-40B4-BE49-F238E27FC236}">
                <a16:creationId xmlns:a16="http://schemas.microsoft.com/office/drawing/2014/main" id="{FA48E1A8-B763-42EB-AE26-423D030499A4}"/>
              </a:ext>
            </a:extLst>
          </p:cNvPr>
          <p:cNvSpPr/>
          <p:nvPr/>
        </p:nvSpPr>
        <p:spPr>
          <a:xfrm>
            <a:off x="10569306" y="2768053"/>
            <a:ext cx="158611" cy="1822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1" name="Rectangle 1920">
            <a:extLst>
              <a:ext uri="{FF2B5EF4-FFF2-40B4-BE49-F238E27FC236}">
                <a16:creationId xmlns:a16="http://schemas.microsoft.com/office/drawing/2014/main" id="{DE83E84C-B9DB-45EB-B794-D821E312BF66}"/>
              </a:ext>
            </a:extLst>
          </p:cNvPr>
          <p:cNvSpPr/>
          <p:nvPr/>
        </p:nvSpPr>
        <p:spPr>
          <a:xfrm>
            <a:off x="10727337" y="2767609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2" name="Rectangle 1921">
            <a:extLst>
              <a:ext uri="{FF2B5EF4-FFF2-40B4-BE49-F238E27FC236}">
                <a16:creationId xmlns:a16="http://schemas.microsoft.com/office/drawing/2014/main" id="{349CF423-F2DF-4D4B-A904-E6E854D15C3C}"/>
              </a:ext>
            </a:extLst>
          </p:cNvPr>
          <p:cNvSpPr/>
          <p:nvPr/>
        </p:nvSpPr>
        <p:spPr>
          <a:xfrm>
            <a:off x="10252906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3" name="Rectangle 1922">
            <a:extLst>
              <a:ext uri="{FF2B5EF4-FFF2-40B4-BE49-F238E27FC236}">
                <a16:creationId xmlns:a16="http://schemas.microsoft.com/office/drawing/2014/main" id="{64DBEC25-D5DD-470F-9B8A-34BEB2F348FC}"/>
              </a:ext>
            </a:extLst>
          </p:cNvPr>
          <p:cNvSpPr/>
          <p:nvPr/>
        </p:nvSpPr>
        <p:spPr>
          <a:xfrm>
            <a:off x="10410937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Rectangle 1923">
            <a:extLst>
              <a:ext uri="{FF2B5EF4-FFF2-40B4-BE49-F238E27FC236}">
                <a16:creationId xmlns:a16="http://schemas.microsoft.com/office/drawing/2014/main" id="{8FDE859D-5E9A-4254-808D-F349C8E3FDD1}"/>
              </a:ext>
            </a:extLst>
          </p:cNvPr>
          <p:cNvSpPr/>
          <p:nvPr/>
        </p:nvSpPr>
        <p:spPr>
          <a:xfrm>
            <a:off x="10569548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5" name="Rectangle 1924">
            <a:extLst>
              <a:ext uri="{FF2B5EF4-FFF2-40B4-BE49-F238E27FC236}">
                <a16:creationId xmlns:a16="http://schemas.microsoft.com/office/drawing/2014/main" id="{2692CE91-6FBC-4334-B369-17C4F8F07536}"/>
              </a:ext>
            </a:extLst>
          </p:cNvPr>
          <p:cNvSpPr/>
          <p:nvPr/>
        </p:nvSpPr>
        <p:spPr>
          <a:xfrm>
            <a:off x="10727579" y="2949445"/>
            <a:ext cx="158611" cy="1822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88254DF-C0D1-4856-A599-ABE42D187E3E}"/>
              </a:ext>
            </a:extLst>
          </p:cNvPr>
          <p:cNvSpPr txBox="1"/>
          <p:nvPr/>
        </p:nvSpPr>
        <p:spPr>
          <a:xfrm>
            <a:off x="360000" y="360000"/>
            <a:ext cx="889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Train &amp; Test Split</a:t>
            </a:r>
          </a:p>
        </p:txBody>
      </p:sp>
    </p:spTree>
    <p:extLst>
      <p:ext uri="{BB962C8B-B14F-4D97-AF65-F5344CB8AC3E}">
        <p14:creationId xmlns:p14="http://schemas.microsoft.com/office/powerpoint/2010/main" val="3779792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93" name="TextBox 892"/>
              <p:cNvSpPr txBox="1"/>
              <p:nvPr/>
            </p:nvSpPr>
            <p:spPr>
              <a:xfrm>
                <a:off x="360000" y="360000"/>
                <a:ext cx="8947200" cy="1095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Training</a:t>
                </a: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learned from train DNA</a:t>
                </a:r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60000"/>
                <a:ext cx="8947200" cy="1095493"/>
              </a:xfrm>
              <a:prstGeom prst="rect">
                <a:avLst/>
              </a:prstGeom>
              <a:blipFill>
                <a:blip r:embed="rId2"/>
                <a:stretch>
                  <a:fillRect l="-2044" t="-8333" b="-144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1" name="Right Arrow 940"/>
          <p:cNvSpPr/>
          <p:nvPr/>
        </p:nvSpPr>
        <p:spPr>
          <a:xfrm>
            <a:off x="4075524" y="3134034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6476143" y="5978807"/>
                <a:ext cx="4092829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143" y="5978807"/>
                <a:ext cx="4092829" cy="477118"/>
              </a:xfrm>
              <a:prstGeom prst="rect">
                <a:avLst/>
              </a:prstGeom>
              <a:blipFill rotWithShape="0">
                <a:blip r:embed="rId3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40" y="1506457"/>
            <a:ext cx="6939468" cy="43446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4408" y="2228671"/>
            <a:ext cx="1940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EM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1" name="TextBox 650"/>
              <p:cNvSpPr txBox="1"/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Train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1" name="TextBox 6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6718" r="-19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2" name="Group 651"/>
          <p:cNvGrpSpPr/>
          <p:nvPr/>
        </p:nvGrpSpPr>
        <p:grpSpPr>
          <a:xfrm>
            <a:off x="343562" y="1879227"/>
            <a:ext cx="3098260" cy="3741028"/>
            <a:chOff x="7515162" y="968919"/>
            <a:chExt cx="3557360" cy="4229451"/>
          </a:xfrm>
        </p:grpSpPr>
        <p:sp>
          <p:nvSpPr>
            <p:cNvPr id="653" name="Rectangle 652"/>
            <p:cNvSpPr/>
            <p:nvPr/>
          </p:nvSpPr>
          <p:spPr>
            <a:xfrm>
              <a:off x="1085018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1085018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1085018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1085018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85018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085018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085018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085018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085018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085018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1085018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1085018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1085018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1085018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1085018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1085018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85018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085018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062785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062785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062785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062785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1062785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1062785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1062785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1062785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1062785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1062785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62785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062785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062785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062785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062785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062785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1062785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1062785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1040551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1040551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1040551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40551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0551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040551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040551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040551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040551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040551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1040551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1040551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1040551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1040551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1040551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1040551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0551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040551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018318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018318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018318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018318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1018318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1018318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1018318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1018318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1018318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018318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1018318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1018318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9" name="Rectangle 718"/>
            <p:cNvSpPr/>
            <p:nvPr/>
          </p:nvSpPr>
          <p:spPr>
            <a:xfrm>
              <a:off x="1018318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1018318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1018318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1018318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1018318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1018318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996084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996084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996084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996084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996084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996084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996084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996084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996084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996084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996084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996084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996084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996084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996084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996084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996084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996084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973851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973851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973851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973851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973851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973851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973851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973851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973851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973851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973851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973851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973851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973851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973851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973851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973851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973851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951617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951617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951617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951617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951617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951617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951617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951617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951617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951617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951617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951617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951617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951617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951617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951617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951617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951617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929384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929384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929384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929384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929384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929384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929384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929384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929384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929384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929384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929384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929384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929384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929384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929384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929384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929384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907150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907150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907150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907150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907150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907150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907150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907150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907150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907150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907150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8" name="Rectangle 807"/>
            <p:cNvSpPr/>
            <p:nvPr/>
          </p:nvSpPr>
          <p:spPr>
            <a:xfrm>
              <a:off x="907150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907150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907150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907150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907150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907150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907150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884917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884917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884917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884917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884917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884917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884917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884917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884917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884917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884917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884917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884917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884917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884917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884917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884917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884917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862683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862683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862683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862683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862683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862683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862683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862683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862683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862683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862683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862683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862683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862683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862683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862683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862683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862683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840450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840450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840450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840450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840450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840450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840450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840450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840450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840450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840450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2" name="Rectangle 861"/>
            <p:cNvSpPr/>
            <p:nvPr/>
          </p:nvSpPr>
          <p:spPr>
            <a:xfrm>
              <a:off x="840450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3" name="Rectangle 862"/>
            <p:cNvSpPr/>
            <p:nvPr/>
          </p:nvSpPr>
          <p:spPr>
            <a:xfrm>
              <a:off x="840450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840450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840450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840450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840450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840450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818216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818216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818216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818216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818216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818216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818216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818216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818216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818216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818216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0" name="Rectangle 879"/>
            <p:cNvSpPr/>
            <p:nvPr/>
          </p:nvSpPr>
          <p:spPr>
            <a:xfrm>
              <a:off x="818216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1" name="Rectangle 880"/>
            <p:cNvSpPr/>
            <p:nvPr/>
          </p:nvSpPr>
          <p:spPr>
            <a:xfrm>
              <a:off x="818216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818216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3" name="Rectangle 882"/>
            <p:cNvSpPr/>
            <p:nvPr/>
          </p:nvSpPr>
          <p:spPr>
            <a:xfrm>
              <a:off x="818216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4" name="Rectangle 883"/>
            <p:cNvSpPr/>
            <p:nvPr/>
          </p:nvSpPr>
          <p:spPr>
            <a:xfrm>
              <a:off x="818216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818216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6" name="Rectangle 885"/>
            <p:cNvSpPr/>
            <p:nvPr/>
          </p:nvSpPr>
          <p:spPr>
            <a:xfrm>
              <a:off x="818216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7" name="Rectangle 886"/>
            <p:cNvSpPr/>
            <p:nvPr/>
          </p:nvSpPr>
          <p:spPr>
            <a:xfrm>
              <a:off x="795983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795983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9" name="Rectangle 888"/>
            <p:cNvSpPr/>
            <p:nvPr/>
          </p:nvSpPr>
          <p:spPr>
            <a:xfrm>
              <a:off x="795983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0" name="Rectangle 889"/>
            <p:cNvSpPr/>
            <p:nvPr/>
          </p:nvSpPr>
          <p:spPr>
            <a:xfrm>
              <a:off x="795983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795983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2" name="Rectangle 891"/>
            <p:cNvSpPr/>
            <p:nvPr/>
          </p:nvSpPr>
          <p:spPr>
            <a:xfrm>
              <a:off x="795983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795983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5" name="Rectangle 894"/>
            <p:cNvSpPr/>
            <p:nvPr/>
          </p:nvSpPr>
          <p:spPr>
            <a:xfrm>
              <a:off x="795983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6" name="Rectangle 895"/>
            <p:cNvSpPr/>
            <p:nvPr/>
          </p:nvSpPr>
          <p:spPr>
            <a:xfrm>
              <a:off x="795983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795983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8" name="Rectangle 897"/>
            <p:cNvSpPr/>
            <p:nvPr/>
          </p:nvSpPr>
          <p:spPr>
            <a:xfrm>
              <a:off x="795983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9" name="Rectangle 898"/>
            <p:cNvSpPr/>
            <p:nvPr/>
          </p:nvSpPr>
          <p:spPr>
            <a:xfrm>
              <a:off x="795983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795983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1" name="Rectangle 900"/>
            <p:cNvSpPr/>
            <p:nvPr/>
          </p:nvSpPr>
          <p:spPr>
            <a:xfrm>
              <a:off x="795983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2" name="Rectangle 901"/>
            <p:cNvSpPr/>
            <p:nvPr/>
          </p:nvSpPr>
          <p:spPr>
            <a:xfrm>
              <a:off x="795983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795983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4" name="Rectangle 903"/>
            <p:cNvSpPr/>
            <p:nvPr/>
          </p:nvSpPr>
          <p:spPr>
            <a:xfrm>
              <a:off x="795983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5" name="Rectangle 904"/>
            <p:cNvSpPr/>
            <p:nvPr/>
          </p:nvSpPr>
          <p:spPr>
            <a:xfrm>
              <a:off x="795983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773749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7" name="Rectangle 906"/>
            <p:cNvSpPr/>
            <p:nvPr/>
          </p:nvSpPr>
          <p:spPr>
            <a:xfrm>
              <a:off x="773749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8" name="Rectangle 907"/>
            <p:cNvSpPr/>
            <p:nvPr/>
          </p:nvSpPr>
          <p:spPr>
            <a:xfrm>
              <a:off x="773749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773749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0" name="Rectangle 909"/>
            <p:cNvSpPr/>
            <p:nvPr/>
          </p:nvSpPr>
          <p:spPr>
            <a:xfrm>
              <a:off x="773749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1" name="Rectangle 910"/>
            <p:cNvSpPr/>
            <p:nvPr/>
          </p:nvSpPr>
          <p:spPr>
            <a:xfrm>
              <a:off x="773749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773749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3" name="Rectangle 912"/>
            <p:cNvSpPr/>
            <p:nvPr/>
          </p:nvSpPr>
          <p:spPr>
            <a:xfrm>
              <a:off x="773749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4" name="Rectangle 913"/>
            <p:cNvSpPr/>
            <p:nvPr/>
          </p:nvSpPr>
          <p:spPr>
            <a:xfrm>
              <a:off x="773749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773749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6" name="Rectangle 915"/>
            <p:cNvSpPr/>
            <p:nvPr/>
          </p:nvSpPr>
          <p:spPr>
            <a:xfrm>
              <a:off x="773749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7" name="Rectangle 916"/>
            <p:cNvSpPr/>
            <p:nvPr/>
          </p:nvSpPr>
          <p:spPr>
            <a:xfrm>
              <a:off x="773749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8" name="Rectangle 917"/>
            <p:cNvSpPr/>
            <p:nvPr/>
          </p:nvSpPr>
          <p:spPr>
            <a:xfrm>
              <a:off x="773749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9" name="Rectangle 918"/>
            <p:cNvSpPr/>
            <p:nvPr/>
          </p:nvSpPr>
          <p:spPr>
            <a:xfrm>
              <a:off x="773749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0" name="Rectangle 919"/>
            <p:cNvSpPr/>
            <p:nvPr/>
          </p:nvSpPr>
          <p:spPr>
            <a:xfrm>
              <a:off x="773749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773749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2" name="Rectangle 921"/>
            <p:cNvSpPr/>
            <p:nvPr/>
          </p:nvSpPr>
          <p:spPr>
            <a:xfrm>
              <a:off x="773749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3" name="Rectangle 922"/>
            <p:cNvSpPr/>
            <p:nvPr/>
          </p:nvSpPr>
          <p:spPr>
            <a:xfrm>
              <a:off x="773749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751516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5" name="Rectangle 924"/>
            <p:cNvSpPr/>
            <p:nvPr/>
          </p:nvSpPr>
          <p:spPr>
            <a:xfrm>
              <a:off x="751516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6" name="Rectangle 925"/>
            <p:cNvSpPr/>
            <p:nvPr/>
          </p:nvSpPr>
          <p:spPr>
            <a:xfrm>
              <a:off x="751516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751516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8" name="Rectangle 927"/>
            <p:cNvSpPr/>
            <p:nvPr/>
          </p:nvSpPr>
          <p:spPr>
            <a:xfrm>
              <a:off x="751516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9" name="Rectangle 928"/>
            <p:cNvSpPr/>
            <p:nvPr/>
          </p:nvSpPr>
          <p:spPr>
            <a:xfrm>
              <a:off x="751516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751516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1" name="Rectangle 930"/>
            <p:cNvSpPr/>
            <p:nvPr/>
          </p:nvSpPr>
          <p:spPr>
            <a:xfrm>
              <a:off x="751516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2" name="Rectangle 931"/>
            <p:cNvSpPr/>
            <p:nvPr/>
          </p:nvSpPr>
          <p:spPr>
            <a:xfrm>
              <a:off x="751516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751516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4" name="Rectangle 933"/>
            <p:cNvSpPr/>
            <p:nvPr/>
          </p:nvSpPr>
          <p:spPr>
            <a:xfrm>
              <a:off x="751516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5" name="Rectangle 934"/>
            <p:cNvSpPr/>
            <p:nvPr/>
          </p:nvSpPr>
          <p:spPr>
            <a:xfrm>
              <a:off x="751516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751516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7" name="Rectangle 936"/>
            <p:cNvSpPr/>
            <p:nvPr/>
          </p:nvSpPr>
          <p:spPr>
            <a:xfrm>
              <a:off x="751516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8" name="Rectangle 937"/>
            <p:cNvSpPr/>
            <p:nvPr/>
          </p:nvSpPr>
          <p:spPr>
            <a:xfrm>
              <a:off x="751516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751516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0" name="Rectangle 939"/>
            <p:cNvSpPr/>
            <p:nvPr/>
          </p:nvSpPr>
          <p:spPr>
            <a:xfrm>
              <a:off x="751516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751516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C7452-E8BE-4652-BFDC-022F211F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64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TextBox 1582"/>
          <p:cNvSpPr txBox="1"/>
          <p:nvPr/>
        </p:nvSpPr>
        <p:spPr>
          <a:xfrm>
            <a:off x="360000" y="360000"/>
            <a:ext cx="10922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Estimation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States and posterior probability are estimated for the test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4" name="TextBox 1583"/>
              <p:cNvSpPr txBox="1"/>
              <p:nvPr/>
            </p:nvSpPr>
            <p:spPr>
              <a:xfrm>
                <a:off x="8573800" y="3257545"/>
                <a:ext cx="2194673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Estimation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Viterbi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paths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4" name="TextBox 15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800" y="3257545"/>
                <a:ext cx="2194673" cy="471539"/>
              </a:xfrm>
              <a:prstGeom prst="rect">
                <a:avLst/>
              </a:prstGeom>
              <a:blipFill rotWithShape="0">
                <a:blip r:embed="rId4"/>
                <a:stretch>
                  <a:fillRect l="-49444" r="-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2" name="Group 1621"/>
          <p:cNvGrpSpPr/>
          <p:nvPr/>
        </p:nvGrpSpPr>
        <p:grpSpPr>
          <a:xfrm>
            <a:off x="7558152" y="3995889"/>
            <a:ext cx="4241864" cy="1002753"/>
            <a:chOff x="2046156" y="3302677"/>
            <a:chExt cx="9350708" cy="1351392"/>
          </a:xfrm>
        </p:grpSpPr>
        <p:pic>
          <p:nvPicPr>
            <p:cNvPr id="1623" name="Picture 16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1" t="12772" r="14534" b="69566"/>
            <a:stretch/>
          </p:blipFill>
          <p:spPr>
            <a:xfrm>
              <a:off x="2046156" y="3302677"/>
              <a:ext cx="8996515" cy="1111046"/>
            </a:xfrm>
            <a:prstGeom prst="rect">
              <a:avLst/>
            </a:prstGeom>
          </p:spPr>
        </p:pic>
        <p:pic>
          <p:nvPicPr>
            <p:cNvPr id="1624" name="Picture 16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0" t="40906" r="14455" b="41432"/>
            <a:stretch/>
          </p:blipFill>
          <p:spPr>
            <a:xfrm>
              <a:off x="2400350" y="3543023"/>
              <a:ext cx="8996514" cy="11110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5" name="TextBox 1624"/>
              <p:cNvSpPr txBox="1"/>
              <p:nvPr/>
            </p:nvSpPr>
            <p:spPr>
              <a:xfrm>
                <a:off x="8780514" y="5054937"/>
                <a:ext cx="195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Posterior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25" name="TextBox 16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514" y="5054937"/>
                <a:ext cx="195781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6708" r="-25466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8" name="TextBox 1627"/>
          <p:cNvSpPr txBox="1"/>
          <p:nvPr/>
        </p:nvSpPr>
        <p:spPr>
          <a:xfrm>
            <a:off x="5121907" y="2362336"/>
            <a:ext cx="213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Algorithm</a:t>
            </a:r>
          </a:p>
        </p:txBody>
      </p:sp>
      <p:sp>
        <p:nvSpPr>
          <p:cNvPr id="1629" name="TextBox 1628"/>
          <p:cNvSpPr txBox="1"/>
          <p:nvPr/>
        </p:nvSpPr>
        <p:spPr>
          <a:xfrm>
            <a:off x="4786774" y="4366053"/>
            <a:ext cx="278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Forward-Backward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1302582" y="6378774"/>
                <a:ext cx="2793613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82" y="6378774"/>
                <a:ext cx="2793613" cy="477118"/>
              </a:xfrm>
              <a:prstGeom prst="rect">
                <a:avLst/>
              </a:prstGeom>
              <a:blipFill rotWithShape="0">
                <a:blip r:embed="rId7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ight Arrow 127"/>
          <p:cNvSpPr/>
          <p:nvPr/>
        </p:nvSpPr>
        <p:spPr>
          <a:xfrm>
            <a:off x="5741263" y="3456191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92531" y="2041339"/>
            <a:ext cx="3357210" cy="1216237"/>
            <a:chOff x="7992531" y="2041339"/>
            <a:chExt cx="3357210" cy="1216237"/>
          </a:xfrm>
        </p:grpSpPr>
        <p:sp>
          <p:nvSpPr>
            <p:cNvPr id="323" name="Rectangle 322"/>
            <p:cNvSpPr/>
            <p:nvPr/>
          </p:nvSpPr>
          <p:spPr>
            <a:xfrm>
              <a:off x="1113991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113991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113991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113991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113991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13991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093009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093009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093009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093009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093009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093009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072026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072026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72026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072026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072026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072026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051044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051044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051044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051044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051044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051044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030061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030061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30061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0300614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030061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03006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00907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009078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009078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009078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009078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0090788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98809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988096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9880964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9880964" y="2650754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988096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98809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96711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967113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96711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967113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967113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967113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9461312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9461312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461312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9461312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9461312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9461312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9251487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9251487" y="2245343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9251487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9251487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251487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925148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904166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9041663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9041663" y="244675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904166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904166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9041663" y="305357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88318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88318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88318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883183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883183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8831839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862201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622013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8622013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862201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862201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86220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84121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841218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8412188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841218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841218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8412189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82023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8202364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820236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8202364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8202366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82023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7992538" y="2041339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79925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7992538" y="2446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7992538" y="265076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7992531" y="28521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7992544" y="305357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TextBox 515"/>
              <p:cNvSpPr txBox="1"/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6" name="TextBox 5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8462" r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7" name="Group 516"/>
          <p:cNvGrpSpPr/>
          <p:nvPr/>
        </p:nvGrpSpPr>
        <p:grpSpPr>
          <a:xfrm>
            <a:off x="1045235" y="1823453"/>
            <a:ext cx="3357210" cy="1216237"/>
            <a:chOff x="7515162" y="5291619"/>
            <a:chExt cx="3557360" cy="1409817"/>
          </a:xfrm>
        </p:grpSpPr>
        <p:sp>
          <p:nvSpPr>
            <p:cNvPr id="518" name="Rectangle 517"/>
            <p:cNvSpPr/>
            <p:nvPr/>
          </p:nvSpPr>
          <p:spPr>
            <a:xfrm>
              <a:off x="1085018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085018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1085018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1085018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1085018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1085018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1062785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1062785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62785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062785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062785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062785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040551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040551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1040551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1040551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1040551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1040551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1018318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1018318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1018318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1018318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1018318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1018318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996084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996084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996084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996084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996084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996084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973851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973851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973851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973851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973851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973851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951617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951617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951617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951617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951617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951617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929384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929384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929384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929384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929384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929384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907150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907150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907150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907150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907150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907150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4917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884917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884917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884917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4917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884917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862683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862683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862683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862683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862683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862683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40450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840450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840450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840450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840450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840450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818216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818216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818216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818216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818216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818216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795983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795983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795983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95983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95983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795983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773749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773749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773749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773749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773749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73749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751516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751516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751516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751516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751516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751516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1A9BD-A011-4482-BA90-410DEAAC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95</a:t>
            </a:fld>
            <a:endParaRPr lang="en-US"/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107DF989-C1BD-4EFE-BEF5-323EA29AC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591" y="3705863"/>
            <a:ext cx="4252959" cy="26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996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206A1E-B633-4F4A-8C3C-77D75969C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" y="268373"/>
            <a:ext cx="12192000" cy="6483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241CC-CE5F-4BB4-AFC9-119E5CEC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34E3A-F448-4168-8BCE-90A416A11F9F}"/>
              </a:ext>
            </a:extLst>
          </p:cNvPr>
          <p:cNvSpPr/>
          <p:nvPr/>
        </p:nvSpPr>
        <p:spPr>
          <a:xfrm>
            <a:off x="7994936" y="5931708"/>
            <a:ext cx="2940897" cy="69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Precision: 98.5%</a:t>
            </a:r>
          </a:p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Recall: 97.6%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24A77-4A25-49F5-9316-55BC31038D86}"/>
              </a:ext>
            </a:extLst>
          </p:cNvPr>
          <p:cNvSpPr txBox="1"/>
          <p:nvPr/>
        </p:nvSpPr>
        <p:spPr>
          <a:xfrm>
            <a:off x="360000" y="360000"/>
            <a:ext cx="93732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/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Real vs. Estimated State Sequences</a:t>
            </a:r>
          </a:p>
        </p:txBody>
      </p:sp>
    </p:spTree>
    <p:extLst>
      <p:ext uri="{BB962C8B-B14F-4D97-AF65-F5344CB8AC3E}">
        <p14:creationId xmlns:p14="http://schemas.microsoft.com/office/powerpoint/2010/main" val="2599733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62065" y="923731"/>
            <a:ext cx="8621486" cy="5682343"/>
            <a:chOff x="2495667" y="1500389"/>
            <a:chExt cx="7126022" cy="47165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67" y="1690688"/>
              <a:ext cx="5714520" cy="4526280"/>
            </a:xfrm>
            <a:prstGeom prst="rect">
              <a:avLst/>
            </a:prstGeom>
            <a:solidFill>
              <a:schemeClr val="bg1"/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E36643D-EEA2-42A8-BBCF-DC12D9FC8BA4}"/>
                    </a:ext>
                  </a:extLst>
                </p:cNvPr>
                <p:cNvSpPr/>
                <p:nvPr/>
              </p:nvSpPr>
              <p:spPr>
                <a:xfrm>
                  <a:off x="4282941" y="5863068"/>
                  <a:ext cx="2450203" cy="2873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True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2E36643D-EEA2-42A8-BBCF-DC12D9FC8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2941" y="5863068"/>
                  <a:ext cx="2450203" cy="28738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544" b="-3859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2C8BE0-B0D2-4978-A1B5-FFF5137A4C82}"/>
                </a:ext>
              </a:extLst>
            </p:cNvPr>
            <p:cNvSpPr/>
            <p:nvPr/>
          </p:nvSpPr>
          <p:spPr>
            <a:xfrm>
              <a:off x="2696127" y="2848823"/>
              <a:ext cx="380163" cy="2198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197980" y="4785514"/>
                  <a:ext cx="3423709" cy="7388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value in the final EM iteration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value in the non-final EM iterations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980" y="4785514"/>
                  <a:ext cx="3423709" cy="73885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6178088" y="5020485"/>
              <a:ext cx="41627" cy="45719"/>
            </a:xfrm>
            <a:prstGeom prst="ellipse">
              <a:avLst/>
            </a:prstGeom>
            <a:solidFill>
              <a:srgbClr val="000CF5"/>
            </a:solidFill>
            <a:ln>
              <a:solidFill>
                <a:srgbClr val="0009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9E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178088" y="5251058"/>
              <a:ext cx="41627" cy="45719"/>
            </a:xfrm>
            <a:prstGeom prst="ellipse">
              <a:avLst/>
            </a:prstGeom>
            <a:solidFill>
              <a:srgbClr val="A0A4F6"/>
            </a:solidFill>
            <a:ln>
              <a:solidFill>
                <a:srgbClr val="A0A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9E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2C8BE0-B0D2-4978-A1B5-FFF5137A4C82}"/>
                </a:ext>
              </a:extLst>
            </p:cNvPr>
            <p:cNvSpPr/>
            <p:nvPr/>
          </p:nvSpPr>
          <p:spPr>
            <a:xfrm>
              <a:off x="4071840" y="1500389"/>
              <a:ext cx="2827832" cy="521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2C8BE0-B0D2-4978-A1B5-FFF5137A4C82}"/>
                  </a:ext>
                </a:extLst>
              </p:cNvPr>
              <p:cNvSpPr/>
              <p:nvPr/>
            </p:nvSpPr>
            <p:spPr>
              <a:xfrm>
                <a:off x="773591" y="3099295"/>
                <a:ext cx="1826066" cy="14058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6D2C8BE0-B0D2-4978-A1B5-FFF5137A4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91" y="3099295"/>
                <a:ext cx="1826066" cy="1405857"/>
              </a:xfrm>
              <a:prstGeom prst="rect">
                <a:avLst/>
              </a:prstGeom>
              <a:blipFill rotWithShape="0">
                <a:blip r:embed="rId6"/>
                <a:stretch>
                  <a:fillRect r="-3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CC2389-3AED-49F4-BFCF-9B0BAD5C0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0000" y="36000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Converges to Real Values</a:t>
                </a:r>
                <a:endParaRPr lang="en-IL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CC2389-3AED-49F4-BFCF-9B0BAD5C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0000" y="360000"/>
                <a:ext cx="10515600" cy="1325563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D0FEB-92C2-4C44-9DA0-0242DC42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FDDE0-D5FF-4A1E-8B97-9A977C553CA9}"/>
              </a:ext>
            </a:extLst>
          </p:cNvPr>
          <p:cNvSpPr txBox="1"/>
          <p:nvPr/>
        </p:nvSpPr>
        <p:spPr>
          <a:xfrm>
            <a:off x="6441366" y="4638258"/>
            <a:ext cx="344604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575 learned parameters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40 EM iterations 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300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C6453-725B-4522-9489-ECAEB5DC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Human Genome Strategy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B43AFB-980C-47AE-84EB-53C54A4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Collect active enhancers</a:t>
            </a:r>
            <a:r>
              <a:rPr lang="en-IL" sz="3600" dirty="0"/>
              <a:t> </a:t>
            </a:r>
            <a:r>
              <a:rPr lang="en-US" sz="3600" dirty="0"/>
              <a:t>f</a:t>
            </a:r>
            <a:r>
              <a:rPr lang="en-IL" sz="3600" dirty="0"/>
              <a:t>r</a:t>
            </a:r>
            <a:r>
              <a:rPr lang="en-US" sz="3600" dirty="0"/>
              <a:t>o</a:t>
            </a:r>
            <a:r>
              <a:rPr lang="en-IL" sz="3600" dirty="0"/>
              <a:t>m </a:t>
            </a:r>
            <a:r>
              <a:rPr lang="en-US" sz="3600" dirty="0"/>
              <a:t>h</a:t>
            </a:r>
            <a:r>
              <a:rPr lang="en-IL" sz="3600" dirty="0"/>
              <a:t>u</a:t>
            </a:r>
            <a:r>
              <a:rPr lang="en-US" sz="3600" dirty="0"/>
              <a:t>m</a:t>
            </a:r>
            <a:r>
              <a:rPr lang="en-IL" sz="3600" dirty="0"/>
              <a:t>a</a:t>
            </a:r>
            <a:r>
              <a:rPr lang="en-US" sz="3600" dirty="0"/>
              <a:t>n</a:t>
            </a:r>
            <a:r>
              <a:rPr lang="en-IL" sz="3600" dirty="0"/>
              <a:t>s</a:t>
            </a:r>
            <a:endParaRPr lang="en-US" sz="3600" dirty="0"/>
          </a:p>
          <a:p>
            <a:r>
              <a:rPr lang="en-US" sz="3600" dirty="0"/>
              <a:t>Estimate HOP-HMM</a:t>
            </a:r>
          </a:p>
          <a:p>
            <a:r>
              <a:rPr lang="en-US" sz="3600" dirty="0"/>
              <a:t>Compare hidden sequences to epigenetics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273004-689D-493B-AA63-9BAEFFA6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Box 1258"/>
          <p:cNvSpPr txBox="1"/>
          <p:nvPr/>
        </p:nvSpPr>
        <p:spPr>
          <a:xfrm>
            <a:off x="328212" y="303966"/>
            <a:ext cx="87892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Dataset Build 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Read sequences of epigenetic marks peaks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2985905" y="3750520"/>
            <a:ext cx="1767203" cy="17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H3K4me1 </a:t>
            </a:r>
          </a:p>
        </p:txBody>
      </p:sp>
      <p:sp>
        <p:nvSpPr>
          <p:cNvPr id="327" name="Rectangle 326"/>
          <p:cNvSpPr/>
          <p:nvPr/>
        </p:nvSpPr>
        <p:spPr>
          <a:xfrm>
            <a:off x="1487000" y="3489925"/>
            <a:ext cx="1767203" cy="17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/>
              <a:t>H3K27ac</a:t>
            </a:r>
            <a:endParaRPr lang="en-US" sz="1400" dirty="0"/>
          </a:p>
        </p:txBody>
      </p:sp>
      <p:sp>
        <p:nvSpPr>
          <p:cNvPr id="328" name="Rectangle 327"/>
          <p:cNvSpPr/>
          <p:nvPr/>
        </p:nvSpPr>
        <p:spPr>
          <a:xfrm>
            <a:off x="2173669" y="3226883"/>
            <a:ext cx="1767203" cy="17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/>
              <a:t>DNase</a:t>
            </a:r>
            <a:endParaRPr lang="en-US" sz="1400" dirty="0"/>
          </a:p>
        </p:txBody>
      </p:sp>
      <p:cxnSp>
        <p:nvCxnSpPr>
          <p:cNvPr id="329" name="Straight Connector 328"/>
          <p:cNvCxnSpPr/>
          <p:nvPr/>
        </p:nvCxnSpPr>
        <p:spPr>
          <a:xfrm flipH="1" flipV="1">
            <a:off x="4972770" y="3241131"/>
            <a:ext cx="5183" cy="6986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 flipH="1" flipV="1">
            <a:off x="1237238" y="3226883"/>
            <a:ext cx="5183" cy="6986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 flipH="1" flipV="1">
            <a:off x="4977953" y="4316914"/>
            <a:ext cx="485619" cy="3687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59511" y="4258213"/>
            <a:ext cx="448619" cy="4274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Rectangle 332"/>
              <p:cNvSpPr/>
              <p:nvPr/>
            </p:nvSpPr>
            <p:spPr>
              <a:xfrm>
                <a:off x="711731" y="4786384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3" name="Rectangle 3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1" y="4786384"/>
                <a:ext cx="305702" cy="287208"/>
              </a:xfrm>
              <a:prstGeom prst="rect">
                <a:avLst/>
              </a:prstGeom>
              <a:blipFill>
                <a:blip r:embed="rId4"/>
                <a:stretch>
                  <a:fillRect l="-15385" t="-2041" r="-13462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Rectangle 333"/>
              <p:cNvSpPr/>
              <p:nvPr/>
            </p:nvSpPr>
            <p:spPr>
              <a:xfrm>
                <a:off x="1055279" y="4786384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4" name="Rectangle 3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79" y="4786384"/>
                <a:ext cx="305702" cy="287208"/>
              </a:xfrm>
              <a:prstGeom prst="rect">
                <a:avLst/>
              </a:prstGeom>
              <a:blipFill>
                <a:blip r:embed="rId5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Rectangle 334"/>
              <p:cNvSpPr/>
              <p:nvPr/>
            </p:nvSpPr>
            <p:spPr>
              <a:xfrm>
                <a:off x="1396041" y="4785866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5" name="Rectangle 3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041" y="4785866"/>
                <a:ext cx="305702" cy="287208"/>
              </a:xfrm>
              <a:prstGeom prst="rect">
                <a:avLst/>
              </a:prstGeom>
              <a:blipFill>
                <a:blip r:embed="rId6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Rectangle 335"/>
              <p:cNvSpPr/>
              <p:nvPr/>
            </p:nvSpPr>
            <p:spPr>
              <a:xfrm>
                <a:off x="1741077" y="4786367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6" name="Rectangle 3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077" y="4786367"/>
                <a:ext cx="305702" cy="287208"/>
              </a:xfrm>
              <a:prstGeom prst="rect">
                <a:avLst/>
              </a:prstGeom>
              <a:blipFill>
                <a:blip r:embed="rId7"/>
                <a:stretch>
                  <a:fillRect l="-15385" t="-2041" r="-9615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Rectangle 336"/>
              <p:cNvSpPr/>
              <p:nvPr/>
            </p:nvSpPr>
            <p:spPr>
              <a:xfrm>
                <a:off x="2085712" y="4785623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7" name="Rectangle 3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712" y="4785623"/>
                <a:ext cx="305702" cy="287208"/>
              </a:xfrm>
              <a:prstGeom prst="rect">
                <a:avLst/>
              </a:prstGeom>
              <a:blipFill>
                <a:blip r:embed="rId8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Rectangle 337"/>
              <p:cNvSpPr/>
              <p:nvPr/>
            </p:nvSpPr>
            <p:spPr>
              <a:xfrm>
                <a:off x="2426473" y="4786642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8" name="Rectangle 3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73" y="4786642"/>
                <a:ext cx="305702" cy="287208"/>
              </a:xfrm>
              <a:prstGeom prst="rect">
                <a:avLst/>
              </a:prstGeom>
              <a:blipFill>
                <a:blip r:embed="rId9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Rectangle 338"/>
              <p:cNvSpPr/>
              <p:nvPr/>
            </p:nvSpPr>
            <p:spPr>
              <a:xfrm>
                <a:off x="2771510" y="4785606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9" name="Rectangle 3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510" y="4785606"/>
                <a:ext cx="305702" cy="287208"/>
              </a:xfrm>
              <a:prstGeom prst="rect">
                <a:avLst/>
              </a:prstGeom>
              <a:blipFill>
                <a:blip r:embed="rId10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 339"/>
              <p:cNvSpPr/>
              <p:nvPr/>
            </p:nvSpPr>
            <p:spPr>
              <a:xfrm>
                <a:off x="3116540" y="4786607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0" name="Rectangle 3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540" y="4786607"/>
                <a:ext cx="305702" cy="287208"/>
              </a:xfrm>
              <a:prstGeom prst="rect">
                <a:avLst/>
              </a:prstGeom>
              <a:blipFill>
                <a:blip r:embed="rId11"/>
                <a:stretch>
                  <a:fillRect l="-13462" t="-2041" r="-15385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Rectangle 340"/>
              <p:cNvSpPr/>
              <p:nvPr/>
            </p:nvSpPr>
            <p:spPr>
              <a:xfrm>
                <a:off x="3460089" y="4786607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1" name="Rectangle 3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89" y="4786607"/>
                <a:ext cx="305702" cy="287208"/>
              </a:xfrm>
              <a:prstGeom prst="rect">
                <a:avLst/>
              </a:prstGeom>
              <a:blipFill>
                <a:blip r:embed="rId12"/>
                <a:stretch>
                  <a:fillRect l="-15385" t="-2041" r="-9615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Rectangle 341"/>
              <p:cNvSpPr/>
              <p:nvPr/>
            </p:nvSpPr>
            <p:spPr>
              <a:xfrm>
                <a:off x="3800850" y="4787625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2" name="Rectangle 3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50" y="4787625"/>
                <a:ext cx="305702" cy="287208"/>
              </a:xfrm>
              <a:prstGeom prst="rect">
                <a:avLst/>
              </a:prstGeom>
              <a:blipFill>
                <a:blip r:embed="rId13"/>
                <a:stretch>
                  <a:fillRect l="-11321" t="-2041" r="-11321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Rectangle 342"/>
              <p:cNvSpPr/>
              <p:nvPr/>
            </p:nvSpPr>
            <p:spPr>
              <a:xfrm>
                <a:off x="4145887" y="4786590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3" name="Rectangle 3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87" y="4786590"/>
                <a:ext cx="305702" cy="287208"/>
              </a:xfrm>
              <a:prstGeom prst="rect">
                <a:avLst/>
              </a:prstGeom>
              <a:blipFill>
                <a:blip r:embed="rId14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Rectangle 343"/>
              <p:cNvSpPr/>
              <p:nvPr/>
            </p:nvSpPr>
            <p:spPr>
              <a:xfrm>
                <a:off x="4490521" y="4787382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4" name="Rectangle 3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21" y="4787382"/>
                <a:ext cx="305702" cy="287208"/>
              </a:xfrm>
              <a:prstGeom prst="rect">
                <a:avLst/>
              </a:prstGeom>
              <a:blipFill>
                <a:blip r:embed="rId15"/>
                <a:stretch>
                  <a:fillRect l="-15385" t="-2041" r="-9615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4831283" y="4788401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283" y="4788401"/>
                <a:ext cx="305702" cy="287208"/>
              </a:xfrm>
              <a:prstGeom prst="rect">
                <a:avLst/>
              </a:prstGeom>
              <a:blipFill>
                <a:blip r:embed="rId16"/>
                <a:stretch>
                  <a:fillRect l="-13462" t="-2000" r="-11538"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Rectangle 345"/>
              <p:cNvSpPr/>
              <p:nvPr/>
            </p:nvSpPr>
            <p:spPr>
              <a:xfrm>
                <a:off x="5176319" y="4787365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6" name="Rectangle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319" y="4787365"/>
                <a:ext cx="305702" cy="287208"/>
              </a:xfrm>
              <a:prstGeom prst="rect">
                <a:avLst/>
              </a:prstGeom>
              <a:blipFill>
                <a:blip r:embed="rId17"/>
                <a:stretch>
                  <a:fillRect l="-13462" t="-2041" r="-11538" b="-20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7" name="Rectangle 346"/>
          <p:cNvSpPr/>
          <p:nvPr/>
        </p:nvSpPr>
        <p:spPr>
          <a:xfrm>
            <a:off x="1237238" y="4016450"/>
            <a:ext cx="3735532" cy="1726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48" name="Straight Arrow Connector 347"/>
          <p:cNvCxnSpPr>
            <a:cxnSpLocks/>
          </p:cNvCxnSpPr>
          <p:nvPr/>
        </p:nvCxnSpPr>
        <p:spPr>
          <a:xfrm>
            <a:off x="6136640" y="3964731"/>
            <a:ext cx="58956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H="1">
            <a:off x="6154077" y="3964731"/>
            <a:ext cx="1216" cy="82338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5724325" y="4806805"/>
            <a:ext cx="444992" cy="113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836"/>
          <p:cNvSpPr txBox="1"/>
          <p:nvPr/>
        </p:nvSpPr>
        <p:spPr>
          <a:xfrm>
            <a:off x="4743300" y="3298916"/>
            <a:ext cx="176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Peaks</a:t>
            </a:r>
          </a:p>
        </p:txBody>
      </p:sp>
      <p:grpSp>
        <p:nvGrpSpPr>
          <p:cNvPr id="1047" name="Group 1046"/>
          <p:cNvGrpSpPr/>
          <p:nvPr/>
        </p:nvGrpSpPr>
        <p:grpSpPr>
          <a:xfrm>
            <a:off x="7515162" y="1029079"/>
            <a:ext cx="3557360" cy="5636261"/>
            <a:chOff x="6885172" y="967096"/>
            <a:chExt cx="3557360" cy="5636261"/>
          </a:xfrm>
        </p:grpSpPr>
        <p:sp>
          <p:nvSpPr>
            <p:cNvPr id="1049" name="Rectangle 1048"/>
            <p:cNvSpPr/>
            <p:nvPr/>
          </p:nvSpPr>
          <p:spPr>
            <a:xfrm>
              <a:off x="1022019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1022019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022019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022019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022019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022019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022019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1022019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1022019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1022019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022019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022019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022019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022019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022019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1022019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1022019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1022019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7" name="Rectangle 1066"/>
            <p:cNvSpPr/>
            <p:nvPr/>
          </p:nvSpPr>
          <p:spPr>
            <a:xfrm>
              <a:off x="1022019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022019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9" name="Rectangle 1068"/>
            <p:cNvSpPr/>
            <p:nvPr/>
          </p:nvSpPr>
          <p:spPr>
            <a:xfrm>
              <a:off x="1022019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0" name="Rectangle 1069"/>
            <p:cNvSpPr/>
            <p:nvPr/>
          </p:nvSpPr>
          <p:spPr>
            <a:xfrm>
              <a:off x="1022019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022019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1022019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999786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999786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999786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999786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999786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999786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999786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999786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999786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999786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999786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999786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999786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999786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999786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999786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999786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999786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999786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999786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999786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999786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999786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999786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977552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977552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977552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977552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977552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977552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977552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977552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977552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977552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977552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977552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977552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977552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977552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977552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977552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977552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977552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977552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977552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977552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977552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977552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955319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955319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955319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955319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955319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955319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955319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955319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955319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955319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55319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955319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955319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955319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955319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955319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955319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955319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955319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955319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955319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2" name="Rectangle 1141"/>
            <p:cNvSpPr/>
            <p:nvPr/>
          </p:nvSpPr>
          <p:spPr>
            <a:xfrm>
              <a:off x="955319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955319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955319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33085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33085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33085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33085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33085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933085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933085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933085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33085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33085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33085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33085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33085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933085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933085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33085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33085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33085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933085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933085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933085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933085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933085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933085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10852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10852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10852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10852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10852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10852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910852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910852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10852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10852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10852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10852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10852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910852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10852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910852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10852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10852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910852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910852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910852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910852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910852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910852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888618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888618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888618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888618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888618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888618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888618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88618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888618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888618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88618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888618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888618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888618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888618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888618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888618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888618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1" name="Rectangle 1210"/>
            <p:cNvSpPr/>
            <p:nvPr/>
          </p:nvSpPr>
          <p:spPr>
            <a:xfrm>
              <a:off x="888618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888618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888618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888618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888618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6" name="Rectangle 1215"/>
            <p:cNvSpPr/>
            <p:nvPr/>
          </p:nvSpPr>
          <p:spPr>
            <a:xfrm>
              <a:off x="888618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866385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866385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866385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866385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866385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866385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866385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866385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866385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866385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866385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866385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866385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866385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866385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866385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866385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866385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866385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866385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866385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866385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866385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866385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844151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844151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844151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844151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844151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844151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844151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844151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844151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844151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844151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844151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844151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844151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844151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844151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844151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844151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844151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844151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844151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844151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844151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844151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821918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821918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821918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821918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821918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821918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821918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821918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821918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821918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21918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821918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821918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21918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821918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821918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821918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821918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821918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821918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821918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821918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821918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821918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799684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99684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799684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799684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799684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799684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799684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799684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799684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799684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799684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799684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799684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799684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799684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799684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799684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799684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7" name="Rectangle 1306"/>
            <p:cNvSpPr/>
            <p:nvPr/>
          </p:nvSpPr>
          <p:spPr>
            <a:xfrm>
              <a:off x="799684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799684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799684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799684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799684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799684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777451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777451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777451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777451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777451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777451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777451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777451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777451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777451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777451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777451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777451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777451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777451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777451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777451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777451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777451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777451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777451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777451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777451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777451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755217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755217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755217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755217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55217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755217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755217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55217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755217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755217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55217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755217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755217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755217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755217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755217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755217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755217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755217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755217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7" name="Rectangle 1356"/>
            <p:cNvSpPr/>
            <p:nvPr/>
          </p:nvSpPr>
          <p:spPr>
            <a:xfrm>
              <a:off x="755217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8" name="Rectangle 1357"/>
            <p:cNvSpPr/>
            <p:nvPr/>
          </p:nvSpPr>
          <p:spPr>
            <a:xfrm>
              <a:off x="755217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755217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0" name="Rectangle 1359"/>
            <p:cNvSpPr/>
            <p:nvPr/>
          </p:nvSpPr>
          <p:spPr>
            <a:xfrm>
              <a:off x="755217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732984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732984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732984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732984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732984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32984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732984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732984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732984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732984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732984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732984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732984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732984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732984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732984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732984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732984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732984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732984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1" name="Rectangle 1380"/>
            <p:cNvSpPr/>
            <p:nvPr/>
          </p:nvSpPr>
          <p:spPr>
            <a:xfrm>
              <a:off x="732984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2" name="Rectangle 1381"/>
            <p:cNvSpPr/>
            <p:nvPr/>
          </p:nvSpPr>
          <p:spPr>
            <a:xfrm>
              <a:off x="732984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732984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4" name="Rectangle 1383"/>
            <p:cNvSpPr/>
            <p:nvPr/>
          </p:nvSpPr>
          <p:spPr>
            <a:xfrm>
              <a:off x="732984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710750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710750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710750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710750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10750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710750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710750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710750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710750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710750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710750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710750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710750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710750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710750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710750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710750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710750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3" name="Rectangle 1402"/>
            <p:cNvSpPr/>
            <p:nvPr/>
          </p:nvSpPr>
          <p:spPr>
            <a:xfrm>
              <a:off x="710750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710750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5" name="Rectangle 1404"/>
            <p:cNvSpPr/>
            <p:nvPr/>
          </p:nvSpPr>
          <p:spPr>
            <a:xfrm>
              <a:off x="710750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6" name="Rectangle 1405"/>
            <p:cNvSpPr/>
            <p:nvPr/>
          </p:nvSpPr>
          <p:spPr>
            <a:xfrm>
              <a:off x="710750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710750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8" name="Rectangle 1407"/>
            <p:cNvSpPr/>
            <p:nvPr/>
          </p:nvSpPr>
          <p:spPr>
            <a:xfrm>
              <a:off x="710750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688517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688517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688517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688517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688517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688517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688517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688517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688517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688517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688517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688517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688517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688517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688517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688517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688517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688517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688517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688517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9" name="Rectangle 1428"/>
            <p:cNvSpPr/>
            <p:nvPr/>
          </p:nvSpPr>
          <p:spPr>
            <a:xfrm>
              <a:off x="688517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0" name="Rectangle 1429"/>
            <p:cNvSpPr/>
            <p:nvPr/>
          </p:nvSpPr>
          <p:spPr>
            <a:xfrm>
              <a:off x="688517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688517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2" name="Rectangle 1431"/>
            <p:cNvSpPr/>
            <p:nvPr/>
          </p:nvSpPr>
          <p:spPr>
            <a:xfrm>
              <a:off x="688517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40" name="TextBox 836"/>
          <p:cNvSpPr txBox="1"/>
          <p:nvPr/>
        </p:nvSpPr>
        <p:spPr>
          <a:xfrm>
            <a:off x="8254573" y="105758"/>
            <a:ext cx="2134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DNA </a:t>
            </a:r>
            <a:r>
              <a:rPr lang="en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equences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D79C9014-FC1B-4641-B3BC-1B7B891CFA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2" y="1798635"/>
            <a:ext cx="3527740" cy="761172"/>
          </a:xfrm>
          <a:prstGeom prst="rect">
            <a:avLst/>
          </a:prstGeom>
        </p:spPr>
      </p:pic>
      <p:sp>
        <p:nvSpPr>
          <p:cNvPr id="418" name="Slide Number Placeholder 2">
            <a:extLst>
              <a:ext uri="{FF2B5EF4-FFF2-40B4-BE49-F238E27FC236}">
                <a16:creationId xmlns:a16="http://schemas.microsoft.com/office/drawing/2014/main" id="{32171457-29E7-4738-B2EE-9BE4BF66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71891" y="6439221"/>
            <a:ext cx="2743200" cy="365125"/>
          </a:xfrm>
        </p:spPr>
        <p:txBody>
          <a:bodyPr/>
          <a:lstStyle/>
          <a:p>
            <a:fld id="{0B7C485A-32F9-4A42-910E-DDCFEC420086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88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7909</TotalTime>
  <Words>6974</Words>
  <Application>Microsoft Office PowerPoint</Application>
  <PresentationFormat>Widescreen</PresentationFormat>
  <Paragraphs>2930</Paragraphs>
  <Slides>107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Arial</vt:lpstr>
      <vt:lpstr>Arial Narrow</vt:lpstr>
      <vt:lpstr>Calibri</vt:lpstr>
      <vt:lpstr>Calibri Light</vt:lpstr>
      <vt:lpstr>Cambria Math</vt:lpstr>
      <vt:lpstr>Courier New</vt:lpstr>
      <vt:lpstr>Wingdings</vt:lpstr>
      <vt:lpstr>Office Theme</vt:lpstr>
      <vt:lpstr>Classification of Regulatory Sequences in the Human Genome Using High-Order Generalized Hidden Markov Models (HOP-HMM)</vt:lpstr>
      <vt:lpstr>Outline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Research Goal</vt:lpstr>
      <vt:lpstr>Research Goal</vt:lpstr>
      <vt:lpstr>Importance of Genes</vt:lpstr>
      <vt:lpstr>Importance of Genes Regulation</vt:lpstr>
      <vt:lpstr>Outline</vt:lpstr>
      <vt:lpstr>The Role of Enhancers</vt:lpstr>
      <vt:lpstr>The Role of Enhancers</vt:lpstr>
      <vt:lpstr>Enhancer States </vt:lpstr>
      <vt:lpstr>Enhancer States </vt:lpstr>
      <vt:lpstr>Enhancer States </vt:lpstr>
      <vt:lpstr>Inactive Enhacner → No Gene Expression</vt:lpstr>
      <vt:lpstr>Active Enhacner → Gene Expression</vt:lpstr>
      <vt:lpstr>Gene Activation</vt:lpstr>
      <vt:lpstr>Gene Activation</vt:lpstr>
      <vt:lpstr>Gene Activation</vt:lpstr>
      <vt:lpstr>Gene Activation</vt:lpstr>
      <vt:lpstr>Gene Activation</vt:lpstr>
      <vt:lpstr>Gene Activation</vt:lpstr>
      <vt:lpstr>Gene Activation</vt:lpstr>
      <vt:lpstr>Gene Activation</vt:lpstr>
      <vt:lpstr>Gene Activation</vt:lpstr>
      <vt:lpstr>Transcription Factors Binding Sites</vt:lpstr>
      <vt:lpstr>Transcription Factors Binding Sites</vt:lpstr>
      <vt:lpstr>Transcription Factors Binding Sites</vt:lpstr>
      <vt:lpstr>So Far…</vt:lpstr>
      <vt:lpstr>So Far…</vt:lpstr>
      <vt:lpstr>Outline</vt:lpstr>
      <vt:lpstr>Finding Enhancers: Biological Way</vt:lpstr>
      <vt:lpstr>Finding Enhancers: Biological Way</vt:lpstr>
      <vt:lpstr>Finding Enhancers: Biological Way</vt:lpstr>
      <vt:lpstr>Finding Enhancers: Biological Way</vt:lpstr>
      <vt:lpstr>Finding Enhancers: Biological Way</vt:lpstr>
      <vt:lpstr>PowerPoint Presentation</vt:lpstr>
      <vt:lpstr>PowerPoint Presentation</vt:lpstr>
      <vt:lpstr>DeepSEA DNA→CNN→Epigenetics </vt:lpstr>
      <vt:lpstr>kmer-SVM DNA kmers→SVM→Epigenetics </vt:lpstr>
      <vt:lpstr>PowerPoint Presentation</vt:lpstr>
      <vt:lpstr>PowerPoint Presentation</vt:lpstr>
      <vt:lpstr>Hidden Markov Model</vt:lpstr>
      <vt:lpstr>Hidden Markov Model</vt:lpstr>
      <vt:lpstr>Hidden Markov Model</vt:lpstr>
      <vt:lpstr>Hidden Markov Model</vt:lpstr>
      <vt:lpstr>Hidden Markov Model</vt:lpstr>
      <vt:lpstr>Hidden Markov Model</vt:lpstr>
      <vt:lpstr>Why HMM?</vt:lpstr>
      <vt:lpstr>So Far…</vt:lpstr>
      <vt:lpstr>So Far…</vt:lpstr>
      <vt:lpstr>Enhancer Structure Insights</vt:lpstr>
      <vt:lpstr>Enhancer Structure Insights</vt:lpstr>
      <vt:lpstr>Enhancer Structure Insights</vt:lpstr>
      <vt:lpstr>PowerPoint Presentation</vt:lpstr>
      <vt:lpstr>Hidden Markov Model + TF States</vt:lpstr>
      <vt:lpstr>Hidden Markov Model + TF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Enhancer Structure Insights</vt:lpstr>
      <vt:lpstr>Enhancer Structure Insights</vt:lpstr>
      <vt:lpstr>Enhancer Structure Insights</vt:lpstr>
      <vt:lpstr>Expressibility</vt:lpstr>
      <vt:lpstr>Expressibility</vt:lpstr>
      <vt:lpstr>Outline</vt:lpstr>
      <vt:lpstr>Parameters Estimation</vt:lpstr>
      <vt:lpstr>Parameters Estimation</vt:lpstr>
      <vt:lpstr>Parameters Estimation</vt:lpstr>
      <vt:lpstr>Parameters Estimation</vt:lpstr>
      <vt:lpstr>Parameters Estimation</vt:lpstr>
      <vt:lpstr>Parameters Estimation</vt:lpstr>
      <vt:lpstr>Expectation Maximization</vt:lpstr>
      <vt:lpstr>Expectation Maximization</vt:lpstr>
      <vt:lpstr>Expectation Maximization</vt:lpstr>
      <vt:lpstr>Annotation</vt:lpstr>
      <vt:lpstr>Annotation</vt:lpstr>
      <vt:lpstr>Annotation</vt:lpstr>
      <vt:lpstr>Annotation</vt:lpstr>
      <vt:lpstr>Annotation</vt:lpstr>
      <vt:lpstr>Outline</vt:lpstr>
      <vt:lpstr>Synthetic Evaluation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θ ̂ Converges to Real Values</vt:lpstr>
      <vt:lpstr>Human Genome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HOP-HMM</dc:title>
  <dc:creator>Admin</dc:creator>
  <cp:lastModifiedBy>David</cp:lastModifiedBy>
  <cp:revision>77</cp:revision>
  <dcterms:modified xsi:type="dcterms:W3CDTF">2020-07-11T22:35:35Z</dcterms:modified>
</cp:coreProperties>
</file>